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svg" ContentType="image/svg+xml"/>
  <Override PartName="/ppt/media/image1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4"/>
  </p:handoutMasterIdLst>
  <p:sldIdLst>
    <p:sldId id="592" r:id="rId3"/>
    <p:sldId id="376" r:id="rId5"/>
    <p:sldId id="406" r:id="rId6"/>
    <p:sldId id="552" r:id="rId7"/>
    <p:sldId id="435" r:id="rId8"/>
    <p:sldId id="636" r:id="rId9"/>
    <p:sldId id="638" r:id="rId10"/>
    <p:sldId id="639" r:id="rId11"/>
    <p:sldId id="641" r:id="rId12"/>
    <p:sldId id="442" r:id="rId13"/>
    <p:sldId id="517" r:id="rId14"/>
    <p:sldId id="518" r:id="rId15"/>
    <p:sldId id="644" r:id="rId16"/>
    <p:sldId id="519" r:id="rId17"/>
    <p:sldId id="679" r:id="rId18"/>
    <p:sldId id="681" r:id="rId19"/>
    <p:sldId id="683" r:id="rId20"/>
    <p:sldId id="687" r:id="rId21"/>
    <p:sldId id="685" r:id="rId22"/>
    <p:sldId id="689" r:id="rId23"/>
    <p:sldId id="691" r:id="rId24"/>
    <p:sldId id="693" r:id="rId25"/>
    <p:sldId id="694" r:id="rId26"/>
    <p:sldId id="695" r:id="rId27"/>
    <p:sldId id="696" r:id="rId28"/>
    <p:sldId id="698" r:id="rId29"/>
    <p:sldId id="700" r:id="rId30"/>
    <p:sldId id="702" r:id="rId31"/>
    <p:sldId id="704" r:id="rId32"/>
    <p:sldId id="705" r:id="rId33"/>
    <p:sldId id="706" r:id="rId34"/>
    <p:sldId id="708" r:id="rId35"/>
    <p:sldId id="709" r:id="rId36"/>
    <p:sldId id="710" r:id="rId37"/>
    <p:sldId id="712" r:id="rId38"/>
    <p:sldId id="714" r:id="rId39"/>
    <p:sldId id="716" r:id="rId40"/>
    <p:sldId id="718" r:id="rId41"/>
    <p:sldId id="473" r:id="rId42"/>
    <p:sldId id="392" r:id="rId43"/>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0CB75"/>
    <a:srgbClr val="82CBE2"/>
    <a:srgbClr val="E8ACAB"/>
    <a:srgbClr val="3872BA"/>
    <a:srgbClr val="FFFFFF"/>
    <a:srgbClr val="8FABC4"/>
    <a:srgbClr val="AAD6E1"/>
    <a:srgbClr val="E3E7EF"/>
    <a:srgbClr val="1E8B8F"/>
    <a:srgbClr val="3AAD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74"/>
        <p:guide orient="horz" pos="1656"/>
        <p:guide pos="6322"/>
        <p:guide pos="2181"/>
        <p:guide pos="4200"/>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3032"/>
        <p:guide pos="215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121.xml"/><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和内容">
    <p:bg>
      <p:bgPr>
        <a:gradFill>
          <a:gsLst>
            <a:gs pos="0">
              <a:srgbClr val="FFFFFF"/>
            </a:gs>
            <a:gs pos="100000">
              <a:srgbClr val="FFFFFF"/>
            </a:gs>
            <a:gs pos="0">
              <a:srgbClr val="FFFFFF"/>
            </a:gs>
          </a:gsLst>
          <a:lin ang="5400000" scaled="1"/>
        </a:gradFill>
        <a:effectLst/>
      </p:bgPr>
    </p:bg>
    <p:spTree>
      <p:nvGrpSpPr>
        <p:cNvPr id="1" name=""/>
        <p:cNvGrpSpPr/>
        <p:nvPr/>
      </p:nvGrpSpPr>
      <p:grpSpPr>
        <a:xfrm>
          <a:off x="0" y="0"/>
          <a:ext cx="0" cy="0"/>
          <a:chOff x="0" y="0"/>
          <a:chExt cx="0" cy="0"/>
        </a:xfrm>
      </p:grpSpPr>
    </p:spTree>
  </p:cSld>
  <p:clrMapOvr>
    <a:masterClrMapping/>
  </p:clrMapOvr>
  <p:transition spd="slow" advTm="0">
    <p:pull/>
  </p:transition>
</p:sldLayout>
</file>

<file path=ppt/slideMasters/_rels/slideMaster1.xml.rels><?xml version="1.0" encoding="UTF-8" standalone="yes"?>
<Relationships xmlns="http://schemas.openxmlformats.org/package/2006/relationships"><Relationship Id="rId9" Type="http://schemas.microsoft.com/office/2007/relationships/hdphoto" Target="../media/image2.wdp"/><Relationship Id="rId8" Type="http://schemas.openxmlformats.org/officeDocument/2006/relationships/image" Target="../media/image1.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8">
              <a:extLst>
                <a:ext uri="{BEBA8EAE-BF5A-486C-A8C5-ECC9F3942E4B}">
                  <a14:imgProps xmlns:a14="http://schemas.microsoft.com/office/drawing/2010/main">
                    <a14:imgLayer r:embed="rId9">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3.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1" Type="http://schemas.openxmlformats.org/officeDocument/2006/relationships/notesSlide" Target="../notesSlides/notesSlide7.xml"/><Relationship Id="rId30" Type="http://schemas.openxmlformats.org/officeDocument/2006/relationships/slideLayout" Target="../slideLayouts/slideLayout5.xml"/><Relationship Id="rId3" Type="http://schemas.openxmlformats.org/officeDocument/2006/relationships/tags" Target="../tags/tag17.xml"/><Relationship Id="rId29" Type="http://schemas.openxmlformats.org/officeDocument/2006/relationships/image" Target="../media/image12.svg"/><Relationship Id="rId28" Type="http://schemas.openxmlformats.org/officeDocument/2006/relationships/image" Target="../media/image11.png"/><Relationship Id="rId27" Type="http://schemas.openxmlformats.org/officeDocument/2006/relationships/tags" Target="../tags/tag39.xml"/><Relationship Id="rId26" Type="http://schemas.openxmlformats.org/officeDocument/2006/relationships/image" Target="../media/image10.svg"/><Relationship Id="rId25" Type="http://schemas.openxmlformats.org/officeDocument/2006/relationships/image" Target="../media/image9.png"/><Relationship Id="rId24" Type="http://schemas.openxmlformats.org/officeDocument/2006/relationships/tags" Target="../tags/tag38.xml"/><Relationship Id="rId23" Type="http://schemas.openxmlformats.org/officeDocument/2006/relationships/tags" Target="../tags/tag37.xml"/><Relationship Id="rId22" Type="http://schemas.openxmlformats.org/officeDocument/2006/relationships/tags" Target="../tags/tag36.xml"/><Relationship Id="rId21" Type="http://schemas.openxmlformats.org/officeDocument/2006/relationships/tags" Target="../tags/tag35.xml"/><Relationship Id="rId20" Type="http://schemas.openxmlformats.org/officeDocument/2006/relationships/tags" Target="../tags/tag34.xml"/><Relationship Id="rId2" Type="http://schemas.openxmlformats.org/officeDocument/2006/relationships/tags" Target="../tags/tag16.xml"/><Relationship Id="rId19" Type="http://schemas.openxmlformats.org/officeDocument/2006/relationships/tags" Target="../tags/tag33.xml"/><Relationship Id="rId18" Type="http://schemas.openxmlformats.org/officeDocument/2006/relationships/tags" Target="../tags/tag32.xml"/><Relationship Id="rId17" Type="http://schemas.openxmlformats.org/officeDocument/2006/relationships/tags" Target="../tags/tag31.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13.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image" Target="../media/image6.png"/><Relationship Id="rId17" Type="http://schemas.openxmlformats.org/officeDocument/2006/relationships/notesSlide" Target="../notesSlides/notesSlide8.xml"/><Relationship Id="rId16" Type="http://schemas.openxmlformats.org/officeDocument/2006/relationships/slideLayout" Target="../slideLayouts/slideLayout3.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image" Target="../media/image15.png"/><Relationship Id="rId2" Type="http://schemas.openxmlformats.org/officeDocument/2006/relationships/tags" Target="../tags/tag60.xml"/><Relationship Id="rId18" Type="http://schemas.openxmlformats.org/officeDocument/2006/relationships/slideLayout" Target="../slideLayouts/slideLayout3.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6.xml"/><Relationship Id="rId1" Type="http://schemas.openxmlformats.org/officeDocument/2006/relationships/tags" Target="../tags/tag75.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8.xml"/><Relationship Id="rId1" Type="http://schemas.openxmlformats.org/officeDocument/2006/relationships/tags" Target="../tags/tag77.xml"/></Relationships>
</file>

<file path=ppt/slides/_rels/slide21.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image" Target="../media/image6.png"/><Relationship Id="rId17" Type="http://schemas.openxmlformats.org/officeDocument/2006/relationships/notesSlide" Target="../notesSlides/notesSlide10.xml"/><Relationship Id="rId16" Type="http://schemas.openxmlformats.org/officeDocument/2006/relationships/slideLayout" Target="../slideLayouts/slideLayout3.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3.xml"/><Relationship Id="rId1" Type="http://schemas.openxmlformats.org/officeDocument/2006/relationships/tags" Target="../tags/tag92.xml"/></Relationships>
</file>

<file path=ppt/slides/_rels/slide28.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6.png"/><Relationship Id="rId17" Type="http://schemas.openxmlformats.org/officeDocument/2006/relationships/notesSlide" Target="../notesSlides/notesSlide11.xml"/><Relationship Id="rId16" Type="http://schemas.openxmlformats.org/officeDocument/2006/relationships/slideLayout" Target="../slideLayouts/slideLayout3.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image" Target="../media/image5.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3" Type="http://schemas.openxmlformats.org/officeDocument/2006/relationships/slideLayout" Target="../slideLayouts/slideLayout3.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0.xml"/><Relationship Id="rId1" Type="http://schemas.openxmlformats.org/officeDocument/2006/relationships/tags" Target="../tags/tag1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image" Target="../media/image25.png"/><Relationship Id="rId2" Type="http://schemas.openxmlformats.org/officeDocument/2006/relationships/image" Target="../media/image6.png"/><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6.png"/><Relationship Id="rId17" Type="http://schemas.openxmlformats.org/officeDocument/2006/relationships/notesSlide" Target="../notesSlides/notesSlide6.xml"/><Relationship Id="rId16" Type="http://schemas.openxmlformats.org/officeDocument/2006/relationships/slideLayout" Target="../slideLayouts/slideLayout3.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938530" y="2367280"/>
            <a:ext cx="7200900" cy="1198880"/>
          </a:xfrm>
          <a:prstGeom prst="rect">
            <a:avLst/>
          </a:prstGeom>
          <a:noFill/>
          <a:ln>
            <a:noFill/>
          </a:ln>
        </p:spPr>
        <p:txBody>
          <a:bodyPr wrap="square" rtlCol="0">
            <a:spAutoFit/>
          </a:bodyPr>
          <a:lstStyle/>
          <a:p>
            <a:pPr algn="ctr"/>
            <a:r>
              <a:rPr lang="zh-CN" altLang="en-US" sz="7200" dirty="0" smtClean="0">
                <a:latin typeface="华文细黑" panose="02010600040101010101" charset="-122"/>
                <a:ea typeface="字魂27号-布丁体"/>
                <a:sym typeface="华文细黑" panose="02010600040101010101" charset="-122"/>
              </a:rPr>
              <a:t>美</a:t>
            </a:r>
            <a:r>
              <a:rPr lang="en-US" altLang="zh-CN" sz="7200" dirty="0" smtClean="0">
                <a:latin typeface="华文细黑" panose="02010600040101010101" charset="-122"/>
                <a:ea typeface="字魂27号-布丁体"/>
                <a:sym typeface="华文细黑" panose="02010600040101010101" charset="-122"/>
              </a:rPr>
              <a:t> </a:t>
            </a:r>
            <a:r>
              <a:rPr lang="zh-CN" altLang="en-US" sz="7200" dirty="0" smtClean="0">
                <a:latin typeface="华文细黑" panose="02010600040101010101" charset="-122"/>
                <a:ea typeface="字魂27号-布丁体"/>
                <a:sym typeface="华文细黑" panose="02010600040101010101" charset="-122"/>
              </a:rPr>
              <a:t>育</a:t>
            </a:r>
            <a:endParaRPr lang="zh-CN" altLang="en-US" sz="7200" dirty="0" smtClean="0">
              <a:latin typeface="华文细黑" panose="02010600040101010101" charset="-122"/>
              <a:ea typeface="字魂27号-布丁体"/>
              <a:sym typeface="华文细黑" panose="02010600040101010101" charset="-122"/>
            </a:endParaRPr>
          </a:p>
        </p:txBody>
      </p:sp>
      <p:grpSp>
        <p:nvGrpSpPr>
          <p:cNvPr id="4" name="组合 3"/>
          <p:cNvGrpSpPr/>
          <p:nvPr/>
        </p:nvGrpSpPr>
        <p:grpSpPr>
          <a:xfrm>
            <a:off x="2017105" y="3942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字魂27号-布丁体"/>
                  <a:sym typeface="华文细黑" panose="02010600040101010101" charset="-122"/>
                </a:rPr>
                <a:t>北京出版社</a:t>
              </a:r>
              <a:endParaRPr lang="zh-CN" altLang="en-US" sz="2400" dirty="0">
                <a:solidFill>
                  <a:srgbClr val="FFFFFF"/>
                </a:solidFill>
                <a:latin typeface="华文细黑" panose="02010600040101010101" charset="-122"/>
                <a:ea typeface="字魂27号-布丁体"/>
                <a:sym typeface="华文细黑" panose="02010600040101010101" charset="-122"/>
              </a:endParaRPr>
            </a:p>
          </p:txBody>
        </p:sp>
      </p:grpSp>
      <p:grpSp>
        <p:nvGrpSpPr>
          <p:cNvPr id="2" name="组合 1"/>
          <p:cNvGrpSpPr/>
          <p:nvPr/>
        </p:nvGrpSpPr>
        <p:grpSpPr>
          <a:xfrm>
            <a:off x="83185" y="7429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2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9905365" y="104140"/>
            <a:ext cx="2134870" cy="864870"/>
            <a:chOff x="15605" y="515"/>
            <a:chExt cx="3362" cy="1362"/>
          </a:xfrm>
        </p:grpSpPr>
        <p:grpSp>
          <p:nvGrpSpPr>
            <p:cNvPr id="9" name="组合 8"/>
            <p:cNvGrpSpPr/>
            <p:nvPr/>
          </p:nvGrpSpPr>
          <p:grpSpPr>
            <a:xfrm>
              <a:off x="17318" y="535"/>
              <a:ext cx="1438" cy="1343"/>
              <a:chOff x="6344" y="1046"/>
              <a:chExt cx="1438" cy="1343"/>
            </a:xfrm>
          </p:grpSpPr>
          <p:sp>
            <p:nvSpPr>
              <p:cNvPr id="6" name="椭圆 5"/>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1" name="组合 10"/>
            <p:cNvGrpSpPr/>
            <p:nvPr/>
          </p:nvGrpSpPr>
          <p:grpSpPr>
            <a:xfrm rot="20340000" flipH="1" flipV="1">
              <a:off x="15920" y="515"/>
              <a:ext cx="1438" cy="1343"/>
              <a:chOff x="6344" y="1046"/>
              <a:chExt cx="1438" cy="1343"/>
            </a:xfrm>
          </p:grpSpPr>
          <p:sp>
            <p:nvSpPr>
              <p:cNvPr id="12" name="椭圆 11"/>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4" name="直接连接符 13"/>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
        <p:nvSpPr>
          <p:cNvPr id="2" name="Round Diagonal Corner Rectangle 87"/>
          <p:cNvSpPr/>
          <p:nvPr>
            <p:custDataLst>
              <p:tags r:id="rId1"/>
            </p:custDataLst>
          </p:nvPr>
        </p:nvSpPr>
        <p:spPr>
          <a:xfrm rot="10800000" flipH="1">
            <a:off x="3628271" y="1685213"/>
            <a:ext cx="2371396" cy="1724742"/>
          </a:xfrm>
          <a:prstGeom prst="round2DiagRect">
            <a:avLst>
              <a:gd name="adj1" fmla="val 39154"/>
              <a:gd name="adj2" fmla="val 0"/>
            </a:avLst>
          </a:prstGeom>
          <a:solidFill>
            <a:srgbClr val="B2D2B9"/>
          </a:solidFill>
          <a:ln w="12700" cap="flat" cmpd="sng" algn="ctr">
            <a:noFill/>
            <a:prstDash val="solid"/>
            <a:miter lim="800000"/>
          </a:ln>
          <a:effectLst/>
        </p:spPr>
        <p:txBody>
          <a:bodyPr rtlCol="0" anchor="ctr"/>
          <a:p>
            <a:pPr algn="ctr" defTabSz="914400">
              <a:defRPr/>
            </a:pPr>
            <a:endParaRPr lang="en-US" sz="3200" kern="0" dirty="0">
              <a:solidFill>
                <a:prstClr val="white"/>
              </a:solidFill>
            </a:endParaRPr>
          </a:p>
        </p:txBody>
      </p:sp>
      <p:sp>
        <p:nvSpPr>
          <p:cNvPr id="3" name="Round Diagonal Corner Rectangle 88"/>
          <p:cNvSpPr/>
          <p:nvPr>
            <p:custDataLst>
              <p:tags r:id="rId2"/>
            </p:custDataLst>
          </p:nvPr>
        </p:nvSpPr>
        <p:spPr>
          <a:xfrm rot="10800000" flipH="1">
            <a:off x="3626223" y="1656964"/>
            <a:ext cx="2371396" cy="1724743"/>
          </a:xfrm>
          <a:prstGeom prst="round2DiagRect">
            <a:avLst>
              <a:gd name="adj1" fmla="val 39154"/>
              <a:gd name="adj2" fmla="val 0"/>
            </a:avLst>
          </a:prstGeom>
          <a:solidFill>
            <a:srgbClr val="B2D2B9"/>
          </a:solidFill>
          <a:ln w="12700" cap="flat" cmpd="sng" algn="ctr">
            <a:noFill/>
            <a:prstDash val="solid"/>
            <a:miter lim="800000"/>
          </a:ln>
          <a:effectLst/>
        </p:spPr>
        <p:txBody>
          <a:bodyPr rtlCol="0" anchor="ctr"/>
          <a:p>
            <a:pPr algn="ctr" defTabSz="914400">
              <a:defRPr/>
            </a:pPr>
            <a:endParaRPr lang="en-US" sz="3200" kern="0" dirty="0">
              <a:solidFill>
                <a:prstClr val="white"/>
              </a:solidFill>
            </a:endParaRPr>
          </a:p>
        </p:txBody>
      </p:sp>
      <p:sp>
        <p:nvSpPr>
          <p:cNvPr id="4" name="Round Diagonal Corner Rectangle 78"/>
          <p:cNvSpPr/>
          <p:nvPr>
            <p:custDataLst>
              <p:tags r:id="rId3"/>
            </p:custDataLst>
          </p:nvPr>
        </p:nvSpPr>
        <p:spPr>
          <a:xfrm rot="10800000" flipH="1" flipV="1">
            <a:off x="4319498" y="3542119"/>
            <a:ext cx="1657683" cy="1113746"/>
          </a:xfrm>
          <a:prstGeom prst="round2DiagRect">
            <a:avLst>
              <a:gd name="adj1" fmla="val 39154"/>
              <a:gd name="adj2" fmla="val 0"/>
            </a:avLst>
          </a:prstGeom>
          <a:solidFill>
            <a:srgbClr val="B2D2B9"/>
          </a:solidFill>
          <a:ln w="12700" cap="flat" cmpd="sng" algn="ctr">
            <a:noFill/>
            <a:prstDash val="solid"/>
            <a:miter lim="800000"/>
          </a:ln>
          <a:effectLst/>
        </p:spPr>
        <p:txBody>
          <a:bodyPr rtlCol="0" anchor="ctr"/>
          <a:p>
            <a:pPr algn="ctr" defTabSz="914400">
              <a:defRPr/>
            </a:pPr>
            <a:endParaRPr lang="en-US" sz="3200" kern="0" dirty="0">
              <a:solidFill>
                <a:prstClr val="white"/>
              </a:solidFill>
            </a:endParaRPr>
          </a:p>
        </p:txBody>
      </p:sp>
      <p:sp>
        <p:nvSpPr>
          <p:cNvPr id="5" name="Round Diagonal Corner Rectangle 79"/>
          <p:cNvSpPr/>
          <p:nvPr>
            <p:custDataLst>
              <p:tags r:id="rId4"/>
            </p:custDataLst>
          </p:nvPr>
        </p:nvSpPr>
        <p:spPr>
          <a:xfrm rot="10800000" flipH="1" flipV="1">
            <a:off x="4316101" y="3504195"/>
            <a:ext cx="1657683" cy="1113746"/>
          </a:xfrm>
          <a:prstGeom prst="round2DiagRect">
            <a:avLst>
              <a:gd name="adj1" fmla="val 39154"/>
              <a:gd name="adj2" fmla="val 0"/>
            </a:avLst>
          </a:prstGeom>
          <a:solidFill>
            <a:srgbClr val="B5C6C3"/>
          </a:solidFill>
          <a:ln w="12700" cap="flat" cmpd="sng" algn="ctr">
            <a:noFill/>
            <a:prstDash val="solid"/>
            <a:miter lim="800000"/>
          </a:ln>
          <a:effectLst/>
        </p:spPr>
        <p:txBody>
          <a:bodyPr rtlCol="0" anchor="ctr"/>
          <a:p>
            <a:pPr algn="ctr" defTabSz="914400">
              <a:defRPr/>
            </a:pPr>
            <a:endParaRPr lang="en-US" sz="3200" kern="0" dirty="0">
              <a:solidFill>
                <a:prstClr val="white"/>
              </a:solidFill>
            </a:endParaRPr>
          </a:p>
        </p:txBody>
      </p:sp>
      <p:sp>
        <p:nvSpPr>
          <p:cNvPr id="8" name="Round Diagonal Corner Rectangle 81"/>
          <p:cNvSpPr/>
          <p:nvPr>
            <p:custDataLst>
              <p:tags r:id="rId5"/>
            </p:custDataLst>
          </p:nvPr>
        </p:nvSpPr>
        <p:spPr>
          <a:xfrm rot="10800000" flipV="1">
            <a:off x="6222489" y="3559629"/>
            <a:ext cx="1962203" cy="1365687"/>
          </a:xfrm>
          <a:prstGeom prst="round2DiagRect">
            <a:avLst>
              <a:gd name="adj1" fmla="val 39154"/>
              <a:gd name="adj2" fmla="val 0"/>
            </a:avLst>
          </a:prstGeom>
          <a:solidFill>
            <a:srgbClr val="B3CCBE"/>
          </a:solidFill>
          <a:ln w="12700" cap="flat" cmpd="sng" algn="ctr">
            <a:noFill/>
            <a:prstDash val="solid"/>
            <a:miter lim="800000"/>
          </a:ln>
          <a:effectLst/>
        </p:spPr>
        <p:txBody>
          <a:bodyPr rtlCol="0" anchor="ctr"/>
          <a:p>
            <a:pPr algn="ctr" defTabSz="914400">
              <a:defRPr/>
            </a:pPr>
            <a:endParaRPr lang="en-US" sz="3200" kern="0" dirty="0">
              <a:solidFill>
                <a:prstClr val="white"/>
              </a:solidFill>
            </a:endParaRPr>
          </a:p>
        </p:txBody>
      </p:sp>
      <p:sp>
        <p:nvSpPr>
          <p:cNvPr id="10" name="Round Diagonal Corner Rectangle 82"/>
          <p:cNvSpPr/>
          <p:nvPr>
            <p:custDataLst>
              <p:tags r:id="rId6"/>
            </p:custDataLst>
          </p:nvPr>
        </p:nvSpPr>
        <p:spPr>
          <a:xfrm rot="10800000" flipV="1">
            <a:off x="6222493" y="3522483"/>
            <a:ext cx="1962203" cy="1365687"/>
          </a:xfrm>
          <a:prstGeom prst="round2DiagRect">
            <a:avLst>
              <a:gd name="adj1" fmla="val 39154"/>
              <a:gd name="adj2" fmla="val 0"/>
            </a:avLst>
          </a:prstGeom>
          <a:solidFill>
            <a:srgbClr val="B6BFC8"/>
          </a:solidFill>
          <a:ln w="12700" cap="flat" cmpd="sng" algn="ctr">
            <a:noFill/>
            <a:prstDash val="solid"/>
            <a:miter lim="800000"/>
          </a:ln>
          <a:effectLst/>
        </p:spPr>
        <p:txBody>
          <a:bodyPr rtlCol="0" anchor="ctr"/>
          <a:p>
            <a:pPr algn="ctr" defTabSz="914400">
              <a:defRPr/>
            </a:pPr>
            <a:endParaRPr lang="en-US" sz="3200" kern="0" dirty="0">
              <a:solidFill>
                <a:prstClr val="white"/>
              </a:solidFill>
            </a:endParaRPr>
          </a:p>
        </p:txBody>
      </p:sp>
      <p:sp>
        <p:nvSpPr>
          <p:cNvPr id="17" name="Round Diagonal Corner Rectangle 84"/>
          <p:cNvSpPr/>
          <p:nvPr>
            <p:custDataLst>
              <p:tags r:id="rId7"/>
            </p:custDataLst>
          </p:nvPr>
        </p:nvSpPr>
        <p:spPr>
          <a:xfrm rot="10800000">
            <a:off x="6090970" y="1998627"/>
            <a:ext cx="2093724" cy="1457225"/>
          </a:xfrm>
          <a:prstGeom prst="round2DiagRect">
            <a:avLst>
              <a:gd name="adj1" fmla="val 39154"/>
              <a:gd name="adj2" fmla="val 0"/>
            </a:avLst>
          </a:prstGeom>
          <a:solidFill>
            <a:srgbClr val="B5C6C3"/>
          </a:solidFill>
          <a:ln w="12700" cap="flat" cmpd="sng" algn="ctr">
            <a:noFill/>
            <a:prstDash val="solid"/>
            <a:miter lim="800000"/>
          </a:ln>
          <a:effectLst/>
        </p:spPr>
        <p:txBody>
          <a:bodyPr rtlCol="0" anchor="ctr"/>
          <a:p>
            <a:pPr algn="ctr" defTabSz="914400">
              <a:defRPr/>
            </a:pPr>
            <a:endParaRPr lang="en-US" sz="3200" kern="0" dirty="0">
              <a:solidFill>
                <a:prstClr val="white"/>
              </a:solidFill>
            </a:endParaRPr>
          </a:p>
        </p:txBody>
      </p:sp>
      <p:sp>
        <p:nvSpPr>
          <p:cNvPr id="18" name="Round Diagonal Corner Rectangle 85"/>
          <p:cNvSpPr/>
          <p:nvPr>
            <p:custDataLst>
              <p:tags r:id="rId8"/>
            </p:custDataLst>
          </p:nvPr>
        </p:nvSpPr>
        <p:spPr>
          <a:xfrm rot="10800000">
            <a:off x="6090974" y="1970175"/>
            <a:ext cx="2093724" cy="1457225"/>
          </a:xfrm>
          <a:prstGeom prst="round2DiagRect">
            <a:avLst>
              <a:gd name="adj1" fmla="val 39154"/>
              <a:gd name="adj2" fmla="val 0"/>
            </a:avLst>
          </a:prstGeom>
          <a:solidFill>
            <a:srgbClr val="B3CCBE"/>
          </a:solidFill>
          <a:ln w="12700" cap="flat" cmpd="sng" algn="ctr">
            <a:noFill/>
            <a:prstDash val="solid"/>
            <a:miter lim="800000"/>
          </a:ln>
          <a:effectLst/>
        </p:spPr>
        <p:txBody>
          <a:bodyPr rtlCol="0" anchor="ctr"/>
          <a:p>
            <a:pPr algn="ctr" defTabSz="914400">
              <a:defRPr/>
            </a:pPr>
            <a:endParaRPr lang="en-US" sz="3200" kern="0" dirty="0">
              <a:solidFill>
                <a:prstClr val="white"/>
              </a:solidFill>
            </a:endParaRPr>
          </a:p>
        </p:txBody>
      </p:sp>
      <p:sp>
        <p:nvSpPr>
          <p:cNvPr id="20" name="Oval 76"/>
          <p:cNvSpPr/>
          <p:nvPr>
            <p:custDataLst>
              <p:tags r:id="rId9"/>
            </p:custDataLst>
          </p:nvPr>
        </p:nvSpPr>
        <p:spPr>
          <a:xfrm>
            <a:off x="5438449" y="2787391"/>
            <a:ext cx="1305049" cy="1305041"/>
          </a:xfrm>
          <a:prstGeom prst="ellipse">
            <a:avLst/>
          </a:prstGeom>
          <a:solidFill>
            <a:sysClr val="window" lastClr="FFFFFF">
              <a:lumMod val="95000"/>
              <a:alpha val="50000"/>
            </a:sysClr>
          </a:solidFill>
          <a:ln w="12700" cap="flat" cmpd="sng" algn="ctr">
            <a:noFill/>
            <a:prstDash val="solid"/>
            <a:miter lim="800000"/>
          </a:ln>
          <a:effectLst/>
        </p:spPr>
        <p:txBody>
          <a:bodyPr rtlCol="0" anchor="ctr"/>
          <a:p>
            <a:pPr algn="ctr" defTabSz="914400">
              <a:defRPr/>
            </a:pPr>
            <a:endParaRPr lang="en-US" sz="3200" kern="0" dirty="0">
              <a:solidFill>
                <a:prstClr val="white"/>
              </a:solidFill>
            </a:endParaRPr>
          </a:p>
        </p:txBody>
      </p:sp>
      <p:sp>
        <p:nvSpPr>
          <p:cNvPr id="21" name="Freeform 5"/>
          <p:cNvSpPr/>
          <p:nvPr>
            <p:custDataLst>
              <p:tags r:id="rId10"/>
            </p:custDataLst>
          </p:nvPr>
        </p:nvSpPr>
        <p:spPr bwMode="auto">
          <a:xfrm>
            <a:off x="5501408" y="3427398"/>
            <a:ext cx="1242088" cy="3008989"/>
          </a:xfrm>
          <a:custGeom>
            <a:avLst/>
            <a:gdLst/>
            <a:ahLst/>
            <a:cxnLst>
              <a:cxn ang="0">
                <a:pos x="109" y="0"/>
              </a:cxn>
              <a:cxn ang="0">
                <a:pos x="110" y="585"/>
              </a:cxn>
              <a:cxn ang="0">
                <a:pos x="110" y="586"/>
              </a:cxn>
              <a:cxn ang="0">
                <a:pos x="116" y="619"/>
              </a:cxn>
              <a:cxn ang="0">
                <a:pos x="121" y="629"/>
              </a:cxn>
              <a:cxn ang="0">
                <a:pos x="147" y="656"/>
              </a:cxn>
              <a:cxn ang="0">
                <a:pos x="203" y="676"/>
              </a:cxn>
              <a:cxn ang="0">
                <a:pos x="0" y="676"/>
              </a:cxn>
              <a:cxn ang="0">
                <a:pos x="62" y="650"/>
              </a:cxn>
              <a:cxn ang="0">
                <a:pos x="78" y="629"/>
              </a:cxn>
              <a:cxn ang="0">
                <a:pos x="82" y="619"/>
              </a:cxn>
              <a:cxn ang="0">
                <a:pos x="88" y="586"/>
              </a:cxn>
              <a:cxn ang="0">
                <a:pos x="88" y="585"/>
              </a:cxn>
              <a:cxn ang="0">
                <a:pos x="88" y="0"/>
              </a:cxn>
              <a:cxn ang="0">
                <a:pos x="109" y="0"/>
              </a:cxn>
            </a:cxnLst>
            <a:rect l="0" t="0" r="r" b="b"/>
            <a:pathLst>
              <a:path w="203" h="676">
                <a:moveTo>
                  <a:pt x="109" y="0"/>
                </a:moveTo>
                <a:cubicBezTo>
                  <a:pt x="110" y="585"/>
                  <a:pt x="110" y="585"/>
                  <a:pt x="110" y="585"/>
                </a:cubicBezTo>
                <a:cubicBezTo>
                  <a:pt x="110" y="586"/>
                  <a:pt x="110" y="586"/>
                  <a:pt x="110" y="586"/>
                </a:cubicBezTo>
                <a:cubicBezTo>
                  <a:pt x="110" y="598"/>
                  <a:pt x="112" y="609"/>
                  <a:pt x="116" y="619"/>
                </a:cubicBezTo>
                <a:cubicBezTo>
                  <a:pt x="117" y="622"/>
                  <a:pt x="119" y="626"/>
                  <a:pt x="121" y="629"/>
                </a:cubicBezTo>
                <a:cubicBezTo>
                  <a:pt x="127" y="637"/>
                  <a:pt x="136" y="646"/>
                  <a:pt x="147" y="656"/>
                </a:cubicBezTo>
                <a:cubicBezTo>
                  <a:pt x="164" y="669"/>
                  <a:pt x="182" y="676"/>
                  <a:pt x="203" y="676"/>
                </a:cubicBezTo>
                <a:cubicBezTo>
                  <a:pt x="0" y="676"/>
                  <a:pt x="0" y="676"/>
                  <a:pt x="0" y="676"/>
                </a:cubicBezTo>
                <a:cubicBezTo>
                  <a:pt x="24" y="676"/>
                  <a:pt x="45" y="667"/>
                  <a:pt x="62" y="650"/>
                </a:cubicBezTo>
                <a:cubicBezTo>
                  <a:pt x="68" y="643"/>
                  <a:pt x="74" y="636"/>
                  <a:pt x="78" y="629"/>
                </a:cubicBezTo>
                <a:cubicBezTo>
                  <a:pt x="79" y="626"/>
                  <a:pt x="81" y="622"/>
                  <a:pt x="82" y="619"/>
                </a:cubicBezTo>
                <a:cubicBezTo>
                  <a:pt x="86" y="609"/>
                  <a:pt x="88" y="598"/>
                  <a:pt x="88" y="586"/>
                </a:cubicBezTo>
                <a:cubicBezTo>
                  <a:pt x="88" y="586"/>
                  <a:pt x="88" y="586"/>
                  <a:pt x="88" y="585"/>
                </a:cubicBezTo>
                <a:cubicBezTo>
                  <a:pt x="88" y="0"/>
                  <a:pt x="88" y="0"/>
                  <a:pt x="88" y="0"/>
                </a:cubicBezTo>
                <a:lnTo>
                  <a:pt x="109" y="0"/>
                </a:lnTo>
                <a:close/>
              </a:path>
            </a:pathLst>
          </a:custGeom>
          <a:solidFill>
            <a:srgbClr val="B6BFC8"/>
          </a:solidFill>
          <a:ln w="9525">
            <a:noFill/>
            <a:round/>
          </a:ln>
        </p:spPr>
        <p:txBody>
          <a:bodyPr vert="horz" wrap="square" lIns="121920" tIns="60960" rIns="121920" bIns="60960" numCol="1" anchor="t" anchorCtr="0" compatLnSpc="1"/>
          <a:p>
            <a:pPr defTabSz="914400">
              <a:defRPr/>
            </a:pPr>
            <a:endParaRPr lang="en-US" sz="3200" kern="0">
              <a:solidFill>
                <a:prstClr val="black"/>
              </a:solidFill>
            </a:endParaRPr>
          </a:p>
        </p:txBody>
      </p:sp>
      <p:sp>
        <p:nvSpPr>
          <p:cNvPr id="23" name="Oval 62"/>
          <p:cNvSpPr/>
          <p:nvPr>
            <p:custDataLst>
              <p:tags r:id="rId11"/>
            </p:custDataLst>
          </p:nvPr>
        </p:nvSpPr>
        <p:spPr>
          <a:xfrm>
            <a:off x="5888450" y="3212353"/>
            <a:ext cx="430085" cy="430085"/>
          </a:xfrm>
          <a:prstGeom prst="ellipse">
            <a:avLst/>
          </a:prstGeom>
          <a:solidFill>
            <a:sysClr val="window" lastClr="FFFFFF"/>
          </a:solidFill>
          <a:ln w="12700" cap="flat" cmpd="sng" algn="ctr">
            <a:solidFill>
              <a:sysClr val="window" lastClr="FFFFFF">
                <a:lumMod val="65000"/>
              </a:sysClr>
            </a:solidFill>
            <a:prstDash val="solid"/>
            <a:miter lim="800000"/>
          </a:ln>
          <a:effectLst/>
        </p:spPr>
        <p:txBody>
          <a:bodyPr rtlCol="0" anchor="ctr"/>
          <a:p>
            <a:pPr algn="ctr" defTabSz="914400">
              <a:defRPr/>
            </a:pPr>
            <a:endParaRPr lang="en-US" sz="3200" kern="0" dirty="0">
              <a:solidFill>
                <a:prstClr val="white"/>
              </a:solidFill>
            </a:endParaRPr>
          </a:p>
        </p:txBody>
      </p:sp>
      <p:sp>
        <p:nvSpPr>
          <p:cNvPr id="27" name="Round Diagonal Corner Rectangle 90"/>
          <p:cNvSpPr/>
          <p:nvPr>
            <p:custDataLst>
              <p:tags r:id="rId12"/>
            </p:custDataLst>
          </p:nvPr>
        </p:nvSpPr>
        <p:spPr>
          <a:xfrm rot="10800000" flipH="1" flipV="1">
            <a:off x="4724093" y="4921060"/>
            <a:ext cx="1261548" cy="847595"/>
          </a:xfrm>
          <a:prstGeom prst="round2DiagRect">
            <a:avLst>
              <a:gd name="adj1" fmla="val 39154"/>
              <a:gd name="adj2" fmla="val 0"/>
            </a:avLst>
          </a:prstGeom>
          <a:solidFill>
            <a:srgbClr val="B3CCBE"/>
          </a:solidFill>
          <a:ln w="12700" cap="flat" cmpd="sng" algn="ctr">
            <a:noFill/>
            <a:prstDash val="solid"/>
            <a:miter lim="800000"/>
          </a:ln>
          <a:effectLst/>
        </p:spPr>
        <p:txBody>
          <a:bodyPr rtlCol="0" anchor="ctr"/>
          <a:p>
            <a:pPr algn="ctr" defTabSz="914400">
              <a:defRPr/>
            </a:pPr>
            <a:endParaRPr lang="en-US" sz="3200" kern="0" dirty="0">
              <a:solidFill>
                <a:prstClr val="white"/>
              </a:solidFill>
            </a:endParaRPr>
          </a:p>
        </p:txBody>
      </p:sp>
      <p:sp>
        <p:nvSpPr>
          <p:cNvPr id="28" name="Round Diagonal Corner Rectangle 91"/>
          <p:cNvSpPr/>
          <p:nvPr>
            <p:custDataLst>
              <p:tags r:id="rId13"/>
            </p:custDataLst>
          </p:nvPr>
        </p:nvSpPr>
        <p:spPr>
          <a:xfrm rot="10800000" flipH="1" flipV="1">
            <a:off x="4726379" y="4888166"/>
            <a:ext cx="1261548" cy="847595"/>
          </a:xfrm>
          <a:prstGeom prst="round2DiagRect">
            <a:avLst>
              <a:gd name="adj1" fmla="val 39154"/>
              <a:gd name="adj2" fmla="val 0"/>
            </a:avLst>
          </a:prstGeom>
          <a:solidFill>
            <a:srgbClr val="B8B9CD"/>
          </a:solidFill>
          <a:ln w="12700" cap="flat" cmpd="sng" algn="ctr">
            <a:noFill/>
            <a:prstDash val="solid"/>
            <a:miter lim="800000"/>
          </a:ln>
          <a:effectLst/>
        </p:spPr>
        <p:txBody>
          <a:bodyPr rtlCol="0" anchor="ctr"/>
          <a:p>
            <a:pPr algn="ctr" defTabSz="914400">
              <a:defRPr/>
            </a:pPr>
            <a:endParaRPr lang="en-US" sz="3200" kern="0" dirty="0">
              <a:solidFill>
                <a:prstClr val="white"/>
              </a:solidFill>
            </a:endParaRPr>
          </a:p>
        </p:txBody>
      </p:sp>
      <p:sp>
        <p:nvSpPr>
          <p:cNvPr id="29" name="Freeform 8"/>
          <p:cNvSpPr>
            <a:spLocks noEditPoints="1"/>
          </p:cNvSpPr>
          <p:nvPr>
            <p:custDataLst>
              <p:tags r:id="rId14"/>
            </p:custDataLst>
          </p:nvPr>
        </p:nvSpPr>
        <p:spPr bwMode="auto">
          <a:xfrm>
            <a:off x="4786902" y="3747743"/>
            <a:ext cx="675564" cy="685046"/>
          </a:xfrm>
          <a:custGeom>
            <a:avLst/>
            <a:gdLst/>
            <a:ahLst/>
            <a:cxnLst>
              <a:cxn ang="0">
                <a:pos x="152" y="51"/>
              </a:cxn>
              <a:cxn ang="0">
                <a:pos x="116" y="30"/>
              </a:cxn>
              <a:cxn ang="0">
                <a:pos x="74" y="60"/>
              </a:cxn>
              <a:cxn ang="0">
                <a:pos x="73" y="59"/>
              </a:cxn>
              <a:cxn ang="0">
                <a:pos x="54" y="12"/>
              </a:cxn>
              <a:cxn ang="0">
                <a:pos x="12" y="11"/>
              </a:cxn>
              <a:cxn ang="0">
                <a:pos x="11" y="53"/>
              </a:cxn>
              <a:cxn ang="0">
                <a:pos x="54" y="74"/>
              </a:cxn>
              <a:cxn ang="0">
                <a:pos x="55" y="79"/>
              </a:cxn>
              <a:cxn ang="0">
                <a:pos x="29" y="119"/>
              </a:cxn>
              <a:cxn ang="0">
                <a:pos x="51" y="155"/>
              </a:cxn>
              <a:cxn ang="0">
                <a:pos x="86" y="133"/>
              </a:cxn>
              <a:cxn ang="0">
                <a:pos x="80" y="85"/>
              </a:cxn>
              <a:cxn ang="0">
                <a:pos x="82" y="82"/>
              </a:cxn>
              <a:cxn ang="0">
                <a:pos x="130" y="87"/>
              </a:cxn>
              <a:cxn ang="0">
                <a:pos x="152" y="51"/>
              </a:cxn>
              <a:cxn ang="0">
                <a:pos x="70" y="88"/>
              </a:cxn>
              <a:cxn ang="0">
                <a:pos x="55" y="74"/>
              </a:cxn>
              <a:cxn ang="0">
                <a:pos x="70" y="60"/>
              </a:cxn>
              <a:cxn ang="0">
                <a:pos x="84" y="74"/>
              </a:cxn>
              <a:cxn ang="0">
                <a:pos x="70" y="88"/>
              </a:cxn>
              <a:cxn ang="0">
                <a:pos x="70" y="88"/>
              </a:cxn>
              <a:cxn ang="0">
                <a:pos x="70" y="88"/>
              </a:cxn>
            </a:cxnLst>
            <a:rect l="0" t="0" r="r" b="b"/>
            <a:pathLst>
              <a:path w="156" h="158">
                <a:moveTo>
                  <a:pt x="152" y="51"/>
                </a:moveTo>
                <a:cubicBezTo>
                  <a:pt x="148" y="36"/>
                  <a:pt x="132" y="26"/>
                  <a:pt x="116" y="30"/>
                </a:cubicBezTo>
                <a:cubicBezTo>
                  <a:pt x="104" y="33"/>
                  <a:pt x="82" y="46"/>
                  <a:pt x="74" y="60"/>
                </a:cubicBezTo>
                <a:cubicBezTo>
                  <a:pt x="74" y="59"/>
                  <a:pt x="74" y="59"/>
                  <a:pt x="73" y="59"/>
                </a:cubicBezTo>
                <a:cubicBezTo>
                  <a:pt x="73" y="44"/>
                  <a:pt x="62" y="21"/>
                  <a:pt x="54" y="12"/>
                </a:cubicBezTo>
                <a:cubicBezTo>
                  <a:pt x="42" y="1"/>
                  <a:pt x="24" y="0"/>
                  <a:pt x="12" y="11"/>
                </a:cubicBezTo>
                <a:cubicBezTo>
                  <a:pt x="0" y="23"/>
                  <a:pt x="0" y="41"/>
                  <a:pt x="11" y="53"/>
                </a:cubicBezTo>
                <a:cubicBezTo>
                  <a:pt x="19" y="61"/>
                  <a:pt x="39" y="72"/>
                  <a:pt x="54" y="74"/>
                </a:cubicBezTo>
                <a:cubicBezTo>
                  <a:pt x="54" y="76"/>
                  <a:pt x="54" y="77"/>
                  <a:pt x="55" y="79"/>
                </a:cubicBezTo>
                <a:cubicBezTo>
                  <a:pt x="43" y="88"/>
                  <a:pt x="31" y="108"/>
                  <a:pt x="29" y="119"/>
                </a:cubicBezTo>
                <a:cubicBezTo>
                  <a:pt x="25" y="135"/>
                  <a:pt x="35" y="151"/>
                  <a:pt x="51" y="155"/>
                </a:cubicBezTo>
                <a:cubicBezTo>
                  <a:pt x="67" y="158"/>
                  <a:pt x="82" y="148"/>
                  <a:pt x="86" y="133"/>
                </a:cubicBezTo>
                <a:cubicBezTo>
                  <a:pt x="89" y="121"/>
                  <a:pt x="87" y="98"/>
                  <a:pt x="80" y="85"/>
                </a:cubicBezTo>
                <a:cubicBezTo>
                  <a:pt x="81" y="84"/>
                  <a:pt x="82" y="83"/>
                  <a:pt x="82" y="82"/>
                </a:cubicBezTo>
                <a:cubicBezTo>
                  <a:pt x="96" y="89"/>
                  <a:pt x="119" y="90"/>
                  <a:pt x="130" y="87"/>
                </a:cubicBezTo>
                <a:cubicBezTo>
                  <a:pt x="146" y="83"/>
                  <a:pt x="156" y="67"/>
                  <a:pt x="152" y="51"/>
                </a:cubicBezTo>
                <a:close/>
                <a:moveTo>
                  <a:pt x="70" y="88"/>
                </a:moveTo>
                <a:cubicBezTo>
                  <a:pt x="62" y="88"/>
                  <a:pt x="55" y="82"/>
                  <a:pt x="55" y="74"/>
                </a:cubicBezTo>
                <a:cubicBezTo>
                  <a:pt x="55" y="66"/>
                  <a:pt x="62" y="60"/>
                  <a:pt x="70" y="60"/>
                </a:cubicBezTo>
                <a:cubicBezTo>
                  <a:pt x="78" y="60"/>
                  <a:pt x="84" y="66"/>
                  <a:pt x="84" y="74"/>
                </a:cubicBezTo>
                <a:cubicBezTo>
                  <a:pt x="84" y="82"/>
                  <a:pt x="78" y="88"/>
                  <a:pt x="70" y="88"/>
                </a:cubicBezTo>
                <a:close/>
                <a:moveTo>
                  <a:pt x="70" y="88"/>
                </a:moveTo>
                <a:cubicBezTo>
                  <a:pt x="70" y="88"/>
                  <a:pt x="70" y="88"/>
                  <a:pt x="70" y="88"/>
                </a:cubicBezTo>
              </a:path>
            </a:pathLst>
          </a:custGeom>
          <a:solidFill>
            <a:sysClr val="window" lastClr="FFFFFF"/>
          </a:solidFill>
          <a:ln w="9525">
            <a:noFill/>
            <a:round/>
          </a:ln>
        </p:spPr>
        <p:txBody>
          <a:bodyPr vert="horz" wrap="square" lIns="121920" tIns="60960" rIns="121920" bIns="60960" numCol="1" anchor="t" anchorCtr="0" compatLnSpc="1"/>
          <a:p>
            <a:pPr algn="r" defTabSz="914400" rtl="1">
              <a:defRPr/>
            </a:pPr>
            <a:endParaRPr lang="en-US" sz="3200" kern="0" dirty="0">
              <a:solidFill>
                <a:prstClr val="black"/>
              </a:solidFill>
            </a:endParaRPr>
          </a:p>
        </p:txBody>
      </p:sp>
      <p:sp>
        <p:nvSpPr>
          <p:cNvPr id="31" name="Freeform 38"/>
          <p:cNvSpPr>
            <a:spLocks noEditPoints="1"/>
          </p:cNvSpPr>
          <p:nvPr>
            <p:custDataLst>
              <p:tags r:id="rId15"/>
            </p:custDataLst>
          </p:nvPr>
        </p:nvSpPr>
        <p:spPr bwMode="auto">
          <a:xfrm>
            <a:off x="6923261" y="3754327"/>
            <a:ext cx="625396" cy="913665"/>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ysClr val="window" lastClr="FFFFFF"/>
          </a:solidFill>
          <a:ln w="9525">
            <a:noFill/>
            <a:round/>
          </a:ln>
        </p:spPr>
        <p:txBody>
          <a:bodyPr vert="horz" wrap="square" lIns="121920" tIns="60960" rIns="121920" bIns="60960" numCol="1" anchor="t" anchorCtr="0" compatLnSpc="1"/>
          <a:p>
            <a:pPr defTabSz="914400">
              <a:defRPr/>
            </a:pPr>
            <a:endParaRPr lang="en-US" sz="3200" kern="0">
              <a:solidFill>
                <a:prstClr val="black"/>
              </a:solidFill>
            </a:endParaRPr>
          </a:p>
        </p:txBody>
      </p:sp>
      <p:sp>
        <p:nvSpPr>
          <p:cNvPr id="32" name="Freeform 6"/>
          <p:cNvSpPr>
            <a:spLocks noEditPoints="1"/>
          </p:cNvSpPr>
          <p:nvPr>
            <p:custDataLst>
              <p:tags r:id="rId16"/>
            </p:custDataLst>
          </p:nvPr>
        </p:nvSpPr>
        <p:spPr bwMode="auto">
          <a:xfrm>
            <a:off x="5045486" y="5103598"/>
            <a:ext cx="621046" cy="412449"/>
          </a:xfrm>
          <a:custGeom>
            <a:avLst/>
            <a:gdLst/>
            <a:ahLst/>
            <a:cxnLst>
              <a:cxn ang="0">
                <a:pos x="145" y="134"/>
              </a:cxn>
              <a:cxn ang="0">
                <a:pos x="262" y="134"/>
              </a:cxn>
              <a:cxn ang="0">
                <a:pos x="216" y="0"/>
              </a:cxn>
              <a:cxn ang="0">
                <a:pos x="46" y="0"/>
              </a:cxn>
              <a:cxn ang="0">
                <a:pos x="0" y="134"/>
              </a:cxn>
              <a:cxn ang="0">
                <a:pos x="112" y="134"/>
              </a:cxn>
              <a:cxn ang="0">
                <a:pos x="112" y="159"/>
              </a:cxn>
              <a:cxn ang="0">
                <a:pos x="79" y="159"/>
              </a:cxn>
              <a:cxn ang="0">
                <a:pos x="79" y="174"/>
              </a:cxn>
              <a:cxn ang="0">
                <a:pos x="172" y="174"/>
              </a:cxn>
              <a:cxn ang="0">
                <a:pos x="172" y="159"/>
              </a:cxn>
              <a:cxn ang="0">
                <a:pos x="145" y="159"/>
              </a:cxn>
              <a:cxn ang="0">
                <a:pos x="145" y="134"/>
              </a:cxn>
              <a:cxn ang="0">
                <a:pos x="134" y="64"/>
              </a:cxn>
              <a:cxn ang="0">
                <a:pos x="134" y="11"/>
              </a:cxn>
              <a:cxn ang="0">
                <a:pos x="171" y="11"/>
              </a:cxn>
              <a:cxn ang="0">
                <a:pos x="180" y="64"/>
              </a:cxn>
              <a:cxn ang="0">
                <a:pos x="134" y="64"/>
              </a:cxn>
              <a:cxn ang="0">
                <a:pos x="182" y="70"/>
              </a:cxn>
              <a:cxn ang="0">
                <a:pos x="191" y="123"/>
              </a:cxn>
              <a:cxn ang="0">
                <a:pos x="134" y="123"/>
              </a:cxn>
              <a:cxn ang="0">
                <a:pos x="134" y="70"/>
              </a:cxn>
              <a:cxn ang="0">
                <a:pos x="182" y="70"/>
              </a:cxn>
              <a:cxn ang="0">
                <a:pos x="129" y="64"/>
              </a:cxn>
              <a:cxn ang="0">
                <a:pos x="85" y="64"/>
              </a:cxn>
              <a:cxn ang="0">
                <a:pos x="94" y="11"/>
              </a:cxn>
              <a:cxn ang="0">
                <a:pos x="129" y="11"/>
              </a:cxn>
              <a:cxn ang="0">
                <a:pos x="129" y="64"/>
              </a:cxn>
              <a:cxn ang="0">
                <a:pos x="129" y="70"/>
              </a:cxn>
              <a:cxn ang="0">
                <a:pos x="129" y="123"/>
              </a:cxn>
              <a:cxn ang="0">
                <a:pos x="74" y="123"/>
              </a:cxn>
              <a:cxn ang="0">
                <a:pos x="83" y="70"/>
              </a:cxn>
              <a:cxn ang="0">
                <a:pos x="129" y="70"/>
              </a:cxn>
              <a:cxn ang="0">
                <a:pos x="196" y="123"/>
              </a:cxn>
              <a:cxn ang="0">
                <a:pos x="187" y="70"/>
              </a:cxn>
              <a:cxn ang="0">
                <a:pos x="229" y="70"/>
              </a:cxn>
              <a:cxn ang="0">
                <a:pos x="246" y="123"/>
              </a:cxn>
              <a:cxn ang="0">
                <a:pos x="196" y="123"/>
              </a:cxn>
              <a:cxn ang="0">
                <a:pos x="226" y="64"/>
              </a:cxn>
              <a:cxn ang="0">
                <a:pos x="185" y="64"/>
              </a:cxn>
              <a:cxn ang="0">
                <a:pos x="176" y="11"/>
              </a:cxn>
              <a:cxn ang="0">
                <a:pos x="209" y="11"/>
              </a:cxn>
              <a:cxn ang="0">
                <a:pos x="226" y="64"/>
              </a:cxn>
              <a:cxn ang="0">
                <a:pos x="54" y="11"/>
              </a:cxn>
              <a:cxn ang="0">
                <a:pos x="88" y="11"/>
              </a:cxn>
              <a:cxn ang="0">
                <a:pos x="79" y="64"/>
              </a:cxn>
              <a:cxn ang="0">
                <a:pos x="37" y="64"/>
              </a:cxn>
              <a:cxn ang="0">
                <a:pos x="54" y="11"/>
              </a:cxn>
              <a:cxn ang="0">
                <a:pos x="35" y="70"/>
              </a:cxn>
              <a:cxn ang="0">
                <a:pos x="77" y="70"/>
              </a:cxn>
              <a:cxn ang="0">
                <a:pos x="68" y="123"/>
              </a:cxn>
              <a:cxn ang="0">
                <a:pos x="17" y="123"/>
              </a:cxn>
              <a:cxn ang="0">
                <a:pos x="35" y="70"/>
              </a:cxn>
              <a:cxn ang="0">
                <a:pos x="35" y="70"/>
              </a:cxn>
              <a:cxn ang="0">
                <a:pos x="35" y="70"/>
              </a:cxn>
            </a:cxnLst>
            <a:rect l="0" t="0" r="r" b="b"/>
            <a:pathLst>
              <a:path w="262" h="174">
                <a:moveTo>
                  <a:pt x="145" y="134"/>
                </a:moveTo>
                <a:lnTo>
                  <a:pt x="262" y="134"/>
                </a:lnTo>
                <a:lnTo>
                  <a:pt x="216" y="0"/>
                </a:lnTo>
                <a:lnTo>
                  <a:pt x="46" y="0"/>
                </a:lnTo>
                <a:lnTo>
                  <a:pt x="0" y="134"/>
                </a:lnTo>
                <a:lnTo>
                  <a:pt x="112" y="134"/>
                </a:lnTo>
                <a:lnTo>
                  <a:pt x="112" y="159"/>
                </a:lnTo>
                <a:lnTo>
                  <a:pt x="79" y="159"/>
                </a:lnTo>
                <a:lnTo>
                  <a:pt x="79" y="174"/>
                </a:lnTo>
                <a:lnTo>
                  <a:pt x="172" y="174"/>
                </a:lnTo>
                <a:lnTo>
                  <a:pt x="172" y="159"/>
                </a:lnTo>
                <a:lnTo>
                  <a:pt x="145" y="159"/>
                </a:lnTo>
                <a:lnTo>
                  <a:pt x="145" y="134"/>
                </a:lnTo>
                <a:close/>
                <a:moveTo>
                  <a:pt x="134" y="64"/>
                </a:moveTo>
                <a:lnTo>
                  <a:pt x="134" y="11"/>
                </a:lnTo>
                <a:lnTo>
                  <a:pt x="171" y="11"/>
                </a:lnTo>
                <a:lnTo>
                  <a:pt x="180" y="64"/>
                </a:lnTo>
                <a:lnTo>
                  <a:pt x="134" y="64"/>
                </a:lnTo>
                <a:close/>
                <a:moveTo>
                  <a:pt x="182" y="70"/>
                </a:moveTo>
                <a:lnTo>
                  <a:pt x="191" y="123"/>
                </a:lnTo>
                <a:lnTo>
                  <a:pt x="134" y="123"/>
                </a:lnTo>
                <a:lnTo>
                  <a:pt x="134" y="70"/>
                </a:lnTo>
                <a:lnTo>
                  <a:pt x="182" y="70"/>
                </a:lnTo>
                <a:close/>
                <a:moveTo>
                  <a:pt x="129" y="64"/>
                </a:moveTo>
                <a:lnTo>
                  <a:pt x="85" y="64"/>
                </a:lnTo>
                <a:lnTo>
                  <a:pt x="94" y="11"/>
                </a:lnTo>
                <a:lnTo>
                  <a:pt x="129" y="11"/>
                </a:lnTo>
                <a:lnTo>
                  <a:pt x="129" y="64"/>
                </a:lnTo>
                <a:close/>
                <a:moveTo>
                  <a:pt x="129" y="70"/>
                </a:moveTo>
                <a:lnTo>
                  <a:pt x="129" y="123"/>
                </a:lnTo>
                <a:lnTo>
                  <a:pt x="74" y="123"/>
                </a:lnTo>
                <a:lnTo>
                  <a:pt x="83" y="70"/>
                </a:lnTo>
                <a:lnTo>
                  <a:pt x="129" y="70"/>
                </a:lnTo>
                <a:close/>
                <a:moveTo>
                  <a:pt x="196" y="123"/>
                </a:moveTo>
                <a:lnTo>
                  <a:pt x="187" y="70"/>
                </a:lnTo>
                <a:lnTo>
                  <a:pt x="229" y="70"/>
                </a:lnTo>
                <a:lnTo>
                  <a:pt x="246" y="123"/>
                </a:lnTo>
                <a:lnTo>
                  <a:pt x="196" y="123"/>
                </a:lnTo>
                <a:close/>
                <a:moveTo>
                  <a:pt x="226" y="64"/>
                </a:moveTo>
                <a:lnTo>
                  <a:pt x="185" y="64"/>
                </a:lnTo>
                <a:lnTo>
                  <a:pt x="176" y="11"/>
                </a:lnTo>
                <a:lnTo>
                  <a:pt x="209" y="11"/>
                </a:lnTo>
                <a:lnTo>
                  <a:pt x="226" y="64"/>
                </a:lnTo>
                <a:close/>
                <a:moveTo>
                  <a:pt x="54" y="11"/>
                </a:moveTo>
                <a:lnTo>
                  <a:pt x="88" y="11"/>
                </a:lnTo>
                <a:lnTo>
                  <a:pt x="79" y="64"/>
                </a:lnTo>
                <a:lnTo>
                  <a:pt x="37" y="64"/>
                </a:lnTo>
                <a:lnTo>
                  <a:pt x="54" y="11"/>
                </a:lnTo>
                <a:close/>
                <a:moveTo>
                  <a:pt x="35" y="70"/>
                </a:moveTo>
                <a:lnTo>
                  <a:pt x="77" y="70"/>
                </a:lnTo>
                <a:lnTo>
                  <a:pt x="68" y="123"/>
                </a:lnTo>
                <a:lnTo>
                  <a:pt x="17" y="123"/>
                </a:lnTo>
                <a:lnTo>
                  <a:pt x="35" y="70"/>
                </a:lnTo>
                <a:close/>
                <a:moveTo>
                  <a:pt x="35" y="70"/>
                </a:moveTo>
                <a:lnTo>
                  <a:pt x="35" y="70"/>
                </a:lnTo>
                <a:close/>
              </a:path>
            </a:pathLst>
          </a:custGeom>
          <a:solidFill>
            <a:sysClr val="window" lastClr="FFFFFF"/>
          </a:solidFill>
          <a:ln w="9525">
            <a:noFill/>
            <a:round/>
          </a:ln>
        </p:spPr>
        <p:txBody>
          <a:bodyPr vert="horz" wrap="square" lIns="121920" tIns="60960" rIns="121920" bIns="60960" numCol="1" anchor="t" anchorCtr="0" compatLnSpc="1"/>
          <a:p>
            <a:pPr defTabSz="914400">
              <a:defRPr/>
            </a:pPr>
            <a:endParaRPr lang="en-US" sz="3200" kern="0">
              <a:solidFill>
                <a:prstClr val="black"/>
              </a:solidFill>
            </a:endParaRPr>
          </a:p>
        </p:txBody>
      </p:sp>
      <p:sp>
        <p:nvSpPr>
          <p:cNvPr id="34" name="Freeform 7"/>
          <p:cNvSpPr>
            <a:spLocks noEditPoints="1"/>
          </p:cNvSpPr>
          <p:nvPr>
            <p:custDataLst>
              <p:tags r:id="rId17"/>
            </p:custDataLst>
          </p:nvPr>
        </p:nvSpPr>
        <p:spPr bwMode="auto">
          <a:xfrm>
            <a:off x="5045486" y="5103598"/>
            <a:ext cx="621046" cy="412449"/>
          </a:xfrm>
          <a:custGeom>
            <a:avLst/>
            <a:gdLst/>
            <a:ahLst/>
            <a:cxnLst>
              <a:cxn ang="0">
                <a:pos x="145" y="134"/>
              </a:cxn>
              <a:cxn ang="0">
                <a:pos x="262" y="134"/>
              </a:cxn>
              <a:cxn ang="0">
                <a:pos x="216" y="0"/>
              </a:cxn>
              <a:cxn ang="0">
                <a:pos x="46" y="0"/>
              </a:cxn>
              <a:cxn ang="0">
                <a:pos x="0" y="134"/>
              </a:cxn>
              <a:cxn ang="0">
                <a:pos x="112" y="134"/>
              </a:cxn>
              <a:cxn ang="0">
                <a:pos x="112" y="159"/>
              </a:cxn>
              <a:cxn ang="0">
                <a:pos x="79" y="159"/>
              </a:cxn>
              <a:cxn ang="0">
                <a:pos x="79" y="174"/>
              </a:cxn>
              <a:cxn ang="0">
                <a:pos x="172" y="174"/>
              </a:cxn>
              <a:cxn ang="0">
                <a:pos x="172" y="159"/>
              </a:cxn>
              <a:cxn ang="0">
                <a:pos x="145" y="159"/>
              </a:cxn>
              <a:cxn ang="0">
                <a:pos x="145" y="134"/>
              </a:cxn>
              <a:cxn ang="0">
                <a:pos x="134" y="64"/>
              </a:cxn>
              <a:cxn ang="0">
                <a:pos x="134" y="11"/>
              </a:cxn>
              <a:cxn ang="0">
                <a:pos x="171" y="11"/>
              </a:cxn>
              <a:cxn ang="0">
                <a:pos x="180" y="64"/>
              </a:cxn>
              <a:cxn ang="0">
                <a:pos x="134" y="64"/>
              </a:cxn>
              <a:cxn ang="0">
                <a:pos x="182" y="70"/>
              </a:cxn>
              <a:cxn ang="0">
                <a:pos x="191" y="123"/>
              </a:cxn>
              <a:cxn ang="0">
                <a:pos x="134" y="123"/>
              </a:cxn>
              <a:cxn ang="0">
                <a:pos x="134" y="70"/>
              </a:cxn>
              <a:cxn ang="0">
                <a:pos x="182" y="70"/>
              </a:cxn>
              <a:cxn ang="0">
                <a:pos x="129" y="64"/>
              </a:cxn>
              <a:cxn ang="0">
                <a:pos x="85" y="64"/>
              </a:cxn>
              <a:cxn ang="0">
                <a:pos x="94" y="11"/>
              </a:cxn>
              <a:cxn ang="0">
                <a:pos x="129" y="11"/>
              </a:cxn>
              <a:cxn ang="0">
                <a:pos x="129" y="64"/>
              </a:cxn>
              <a:cxn ang="0">
                <a:pos x="129" y="70"/>
              </a:cxn>
              <a:cxn ang="0">
                <a:pos x="129" y="123"/>
              </a:cxn>
              <a:cxn ang="0">
                <a:pos x="74" y="123"/>
              </a:cxn>
              <a:cxn ang="0">
                <a:pos x="83" y="70"/>
              </a:cxn>
              <a:cxn ang="0">
                <a:pos x="129" y="70"/>
              </a:cxn>
              <a:cxn ang="0">
                <a:pos x="196" y="123"/>
              </a:cxn>
              <a:cxn ang="0">
                <a:pos x="187" y="70"/>
              </a:cxn>
              <a:cxn ang="0">
                <a:pos x="229" y="70"/>
              </a:cxn>
              <a:cxn ang="0">
                <a:pos x="246" y="123"/>
              </a:cxn>
              <a:cxn ang="0">
                <a:pos x="196" y="123"/>
              </a:cxn>
              <a:cxn ang="0">
                <a:pos x="226" y="64"/>
              </a:cxn>
              <a:cxn ang="0">
                <a:pos x="185" y="64"/>
              </a:cxn>
              <a:cxn ang="0">
                <a:pos x="176" y="11"/>
              </a:cxn>
              <a:cxn ang="0">
                <a:pos x="209" y="11"/>
              </a:cxn>
              <a:cxn ang="0">
                <a:pos x="226" y="64"/>
              </a:cxn>
              <a:cxn ang="0">
                <a:pos x="54" y="11"/>
              </a:cxn>
              <a:cxn ang="0">
                <a:pos x="88" y="11"/>
              </a:cxn>
              <a:cxn ang="0">
                <a:pos x="79" y="64"/>
              </a:cxn>
              <a:cxn ang="0">
                <a:pos x="37" y="64"/>
              </a:cxn>
              <a:cxn ang="0">
                <a:pos x="54" y="11"/>
              </a:cxn>
              <a:cxn ang="0">
                <a:pos x="35" y="70"/>
              </a:cxn>
              <a:cxn ang="0">
                <a:pos x="77" y="70"/>
              </a:cxn>
              <a:cxn ang="0">
                <a:pos x="68" y="123"/>
              </a:cxn>
              <a:cxn ang="0">
                <a:pos x="17" y="123"/>
              </a:cxn>
              <a:cxn ang="0">
                <a:pos x="35" y="70"/>
              </a:cxn>
              <a:cxn ang="0">
                <a:pos x="35" y="70"/>
              </a:cxn>
              <a:cxn ang="0">
                <a:pos x="35" y="70"/>
              </a:cxn>
            </a:cxnLst>
            <a:rect l="0" t="0" r="r" b="b"/>
            <a:pathLst>
              <a:path w="262" h="174">
                <a:moveTo>
                  <a:pt x="145" y="134"/>
                </a:moveTo>
                <a:lnTo>
                  <a:pt x="262" y="134"/>
                </a:lnTo>
                <a:lnTo>
                  <a:pt x="216" y="0"/>
                </a:lnTo>
                <a:lnTo>
                  <a:pt x="46" y="0"/>
                </a:lnTo>
                <a:lnTo>
                  <a:pt x="0" y="134"/>
                </a:lnTo>
                <a:lnTo>
                  <a:pt x="112" y="134"/>
                </a:lnTo>
                <a:lnTo>
                  <a:pt x="112" y="159"/>
                </a:lnTo>
                <a:lnTo>
                  <a:pt x="79" y="159"/>
                </a:lnTo>
                <a:lnTo>
                  <a:pt x="79" y="174"/>
                </a:lnTo>
                <a:lnTo>
                  <a:pt x="172" y="174"/>
                </a:lnTo>
                <a:lnTo>
                  <a:pt x="172" y="159"/>
                </a:lnTo>
                <a:lnTo>
                  <a:pt x="145" y="159"/>
                </a:lnTo>
                <a:lnTo>
                  <a:pt x="145" y="134"/>
                </a:lnTo>
                <a:moveTo>
                  <a:pt x="134" y="64"/>
                </a:moveTo>
                <a:lnTo>
                  <a:pt x="134" y="11"/>
                </a:lnTo>
                <a:lnTo>
                  <a:pt x="171" y="11"/>
                </a:lnTo>
                <a:lnTo>
                  <a:pt x="180" y="64"/>
                </a:lnTo>
                <a:lnTo>
                  <a:pt x="134" y="64"/>
                </a:lnTo>
                <a:moveTo>
                  <a:pt x="182" y="70"/>
                </a:moveTo>
                <a:lnTo>
                  <a:pt x="191" y="123"/>
                </a:lnTo>
                <a:lnTo>
                  <a:pt x="134" y="123"/>
                </a:lnTo>
                <a:lnTo>
                  <a:pt x="134" y="70"/>
                </a:lnTo>
                <a:lnTo>
                  <a:pt x="182" y="70"/>
                </a:lnTo>
                <a:moveTo>
                  <a:pt x="129" y="64"/>
                </a:moveTo>
                <a:lnTo>
                  <a:pt x="85" y="64"/>
                </a:lnTo>
                <a:lnTo>
                  <a:pt x="94" y="11"/>
                </a:lnTo>
                <a:lnTo>
                  <a:pt x="129" y="11"/>
                </a:lnTo>
                <a:lnTo>
                  <a:pt x="129" y="64"/>
                </a:lnTo>
                <a:moveTo>
                  <a:pt x="129" y="70"/>
                </a:moveTo>
                <a:lnTo>
                  <a:pt x="129" y="123"/>
                </a:lnTo>
                <a:lnTo>
                  <a:pt x="74" y="123"/>
                </a:lnTo>
                <a:lnTo>
                  <a:pt x="83" y="70"/>
                </a:lnTo>
                <a:lnTo>
                  <a:pt x="129" y="70"/>
                </a:lnTo>
                <a:moveTo>
                  <a:pt x="196" y="123"/>
                </a:moveTo>
                <a:lnTo>
                  <a:pt x="187" y="70"/>
                </a:lnTo>
                <a:lnTo>
                  <a:pt x="229" y="70"/>
                </a:lnTo>
                <a:lnTo>
                  <a:pt x="246" y="123"/>
                </a:lnTo>
                <a:lnTo>
                  <a:pt x="196" y="123"/>
                </a:lnTo>
                <a:moveTo>
                  <a:pt x="226" y="64"/>
                </a:moveTo>
                <a:lnTo>
                  <a:pt x="185" y="64"/>
                </a:lnTo>
                <a:lnTo>
                  <a:pt x="176" y="11"/>
                </a:lnTo>
                <a:lnTo>
                  <a:pt x="209" y="11"/>
                </a:lnTo>
                <a:lnTo>
                  <a:pt x="226" y="64"/>
                </a:lnTo>
                <a:moveTo>
                  <a:pt x="54" y="11"/>
                </a:moveTo>
                <a:lnTo>
                  <a:pt x="88" y="11"/>
                </a:lnTo>
                <a:lnTo>
                  <a:pt x="79" y="64"/>
                </a:lnTo>
                <a:lnTo>
                  <a:pt x="37" y="64"/>
                </a:lnTo>
                <a:lnTo>
                  <a:pt x="54" y="11"/>
                </a:lnTo>
                <a:moveTo>
                  <a:pt x="35" y="70"/>
                </a:moveTo>
                <a:lnTo>
                  <a:pt x="77" y="70"/>
                </a:lnTo>
                <a:lnTo>
                  <a:pt x="68" y="123"/>
                </a:lnTo>
                <a:lnTo>
                  <a:pt x="17" y="123"/>
                </a:lnTo>
                <a:lnTo>
                  <a:pt x="35" y="70"/>
                </a:lnTo>
                <a:moveTo>
                  <a:pt x="35" y="70"/>
                </a:moveTo>
                <a:lnTo>
                  <a:pt x="35" y="70"/>
                </a:lnTo>
              </a:path>
            </a:pathLst>
          </a:custGeom>
          <a:solidFill>
            <a:sysClr val="window" lastClr="FFFFFF"/>
          </a:solidFill>
          <a:ln w="9525">
            <a:noFill/>
            <a:round/>
          </a:ln>
        </p:spPr>
        <p:txBody>
          <a:bodyPr vert="horz" wrap="square" lIns="121920" tIns="60960" rIns="121920" bIns="60960" numCol="1" anchor="t" anchorCtr="0" compatLnSpc="1"/>
          <a:p>
            <a:pPr defTabSz="914400">
              <a:defRPr/>
            </a:pPr>
            <a:endParaRPr lang="en-US" sz="3200" kern="0">
              <a:solidFill>
                <a:prstClr val="black"/>
              </a:solidFill>
            </a:endParaRPr>
          </a:p>
        </p:txBody>
      </p:sp>
      <p:sp>
        <p:nvSpPr>
          <p:cNvPr id="35" name="Oval 120"/>
          <p:cNvSpPr/>
          <p:nvPr>
            <p:custDataLst>
              <p:tags r:id="rId18"/>
            </p:custDataLst>
          </p:nvPr>
        </p:nvSpPr>
        <p:spPr>
          <a:xfrm>
            <a:off x="5968870" y="4744053"/>
            <a:ext cx="269244" cy="269242"/>
          </a:xfrm>
          <a:prstGeom prst="ellipse">
            <a:avLst/>
          </a:prstGeom>
          <a:solidFill>
            <a:sysClr val="window" lastClr="FFFFFF"/>
          </a:solidFill>
          <a:ln w="12700" cap="flat" cmpd="sng" algn="ctr">
            <a:solidFill>
              <a:sysClr val="window" lastClr="FFFFFF">
                <a:lumMod val="65000"/>
              </a:sysClr>
            </a:solidFill>
            <a:prstDash val="solid"/>
            <a:miter lim="800000"/>
          </a:ln>
          <a:effectLst/>
        </p:spPr>
        <p:txBody>
          <a:bodyPr rtlCol="0" anchor="ctr"/>
          <a:p>
            <a:pPr algn="ctr" defTabSz="914400">
              <a:defRPr/>
            </a:pPr>
            <a:endParaRPr lang="en-US" sz="3200" kern="0" dirty="0">
              <a:solidFill>
                <a:prstClr val="white"/>
              </a:solidFill>
            </a:endParaRPr>
          </a:p>
        </p:txBody>
      </p:sp>
      <p:sp>
        <p:nvSpPr>
          <p:cNvPr id="37" name="文本框 36"/>
          <p:cNvSpPr txBox="1"/>
          <p:nvPr>
            <p:custDataLst>
              <p:tags r:id="rId19"/>
            </p:custDataLst>
          </p:nvPr>
        </p:nvSpPr>
        <p:spPr>
          <a:xfrm>
            <a:off x="628015" y="1656715"/>
            <a:ext cx="2854325" cy="1195705"/>
          </a:xfrm>
          <a:prstGeom prst="rect">
            <a:avLst/>
          </a:prstGeom>
          <a:noFill/>
        </p:spPr>
        <p:txBody>
          <a:bodyPr wrap="square" rtlCol="0">
            <a:noAutofit/>
          </a:bodyPr>
          <a:p>
            <a:pPr algn="just">
              <a:lnSpc>
                <a:spcPct val="120000"/>
              </a:lnSpc>
            </a:pPr>
            <a:r>
              <a:rPr lang="zh-CN" altLang="en-US" sz="1200" spc="150" dirty="0">
                <a:solidFill>
                  <a:sysClr val="windowText" lastClr="000000"/>
                </a:solidFill>
                <a:latin typeface="Arial" panose="020B0604020202020204" pitchFamily="34" charset="0"/>
                <a:ea typeface="微软雅黑" panose="020B0503020204020204" pitchFamily="34" charset="-122"/>
              </a:rPr>
              <a:t>审美活动中的直觉反应，首先在于它的直接性和直观性，其次在于它的新鲜性和敏锐性。直觉反应水平的高低，与长期经验积累所形成的直观把握能力的强弱有关。</a:t>
            </a:r>
            <a:endParaRPr lang="zh-CN" altLang="en-US" sz="1200" spc="150" dirty="0">
              <a:solidFill>
                <a:sysClr val="windowText" lastClr="000000"/>
              </a:solidFill>
              <a:latin typeface="Arial" panose="020B0604020202020204" pitchFamily="34" charset="0"/>
              <a:ea typeface="微软雅黑" panose="020B0503020204020204" pitchFamily="34" charset="-122"/>
            </a:endParaRPr>
          </a:p>
        </p:txBody>
      </p:sp>
      <p:sp>
        <p:nvSpPr>
          <p:cNvPr id="39" name="文本框 38"/>
          <p:cNvSpPr txBox="1"/>
          <p:nvPr>
            <p:custDataLst>
              <p:tags r:id="rId20"/>
            </p:custDataLst>
          </p:nvPr>
        </p:nvSpPr>
        <p:spPr>
          <a:xfrm>
            <a:off x="8331835" y="2467610"/>
            <a:ext cx="2742565" cy="764540"/>
          </a:xfrm>
          <a:prstGeom prst="rect">
            <a:avLst/>
          </a:prstGeom>
          <a:noFill/>
        </p:spPr>
        <p:txBody>
          <a:bodyPr wrap="square" rtlCol="0">
            <a:noAutofit/>
          </a:bodyPr>
          <a:p>
            <a:pPr algn="just">
              <a:lnSpc>
                <a:spcPct val="120000"/>
              </a:lnSpc>
            </a:pPr>
            <a:r>
              <a:rPr lang="zh-CN" altLang="en-US" sz="1200" spc="150" dirty="0">
                <a:solidFill>
                  <a:sysClr val="windowText" lastClr="000000"/>
                </a:solidFill>
                <a:latin typeface="Arial" panose="020B0604020202020204" pitchFamily="34" charset="0"/>
                <a:ea typeface="微软雅黑" panose="020B0503020204020204" pitchFamily="34" charset="-122"/>
              </a:rPr>
              <a:t>审美直觉的新鲜性指的是对审美对象的新鲜感，其突出表现在能够感受到事物在地域变化或自身变动中的质与量的变化。</a:t>
            </a:r>
            <a:endParaRPr lang="zh-CN" altLang="en-US" sz="1200" spc="150" dirty="0">
              <a:solidFill>
                <a:sysClr val="windowText" lastClr="000000"/>
              </a:solidFill>
              <a:latin typeface="Arial" panose="020B0604020202020204" pitchFamily="34" charset="0"/>
              <a:ea typeface="微软雅黑" panose="020B0503020204020204" pitchFamily="34" charset="-122"/>
            </a:endParaRPr>
          </a:p>
        </p:txBody>
      </p:sp>
      <p:sp>
        <p:nvSpPr>
          <p:cNvPr id="41" name="文本框 40"/>
          <p:cNvSpPr txBox="1"/>
          <p:nvPr>
            <p:custDataLst>
              <p:tags r:id="rId21"/>
            </p:custDataLst>
          </p:nvPr>
        </p:nvSpPr>
        <p:spPr>
          <a:xfrm>
            <a:off x="8529309" y="4356807"/>
            <a:ext cx="2683783" cy="764820"/>
          </a:xfrm>
          <a:prstGeom prst="rect">
            <a:avLst/>
          </a:prstGeom>
          <a:noFill/>
        </p:spPr>
        <p:txBody>
          <a:bodyPr wrap="square" rtlCol="0">
            <a:noAutofit/>
          </a:bodyPr>
          <a:p>
            <a:pPr algn="just">
              <a:lnSpc>
                <a:spcPct val="120000"/>
              </a:lnSpc>
            </a:pPr>
            <a:r>
              <a:rPr lang="zh-CN" altLang="en-US" sz="1200" spc="150" dirty="0">
                <a:solidFill>
                  <a:sysClr val="windowText" lastClr="000000"/>
                </a:solidFill>
                <a:latin typeface="Arial" panose="020B0604020202020204" pitchFamily="34" charset="0"/>
                <a:ea typeface="微软雅黑" panose="020B0503020204020204" pitchFamily="34" charset="-122"/>
              </a:rPr>
              <a:t>审美直觉的敏锐性是通过人们的观察、认知、分析对具体人、事物的判定。</a:t>
            </a:r>
            <a:endParaRPr lang="zh-CN" altLang="en-US" sz="1200" spc="150" dirty="0">
              <a:solidFill>
                <a:sysClr val="windowText" lastClr="000000"/>
              </a:solidFill>
              <a:latin typeface="Arial" panose="020B0604020202020204" pitchFamily="34" charset="0"/>
              <a:ea typeface="微软雅黑" panose="020B0503020204020204" pitchFamily="34" charset="-122"/>
            </a:endParaRPr>
          </a:p>
        </p:txBody>
      </p:sp>
      <p:sp>
        <p:nvSpPr>
          <p:cNvPr id="47" name="文本框 46"/>
          <p:cNvSpPr txBox="1"/>
          <p:nvPr>
            <p:custDataLst>
              <p:tags r:id="rId22"/>
            </p:custDataLst>
          </p:nvPr>
        </p:nvSpPr>
        <p:spPr>
          <a:xfrm>
            <a:off x="984250" y="4018915"/>
            <a:ext cx="2961640" cy="764540"/>
          </a:xfrm>
          <a:prstGeom prst="rect">
            <a:avLst/>
          </a:prstGeom>
          <a:noFill/>
        </p:spPr>
        <p:txBody>
          <a:bodyPr wrap="square" rtlCol="0">
            <a:noAutofit/>
          </a:bodyPr>
          <a:p>
            <a:pPr algn="just">
              <a:lnSpc>
                <a:spcPct val="120000"/>
              </a:lnSpc>
            </a:pPr>
            <a:r>
              <a:rPr lang="zh-CN" altLang="en-US" sz="1200" spc="150" dirty="0">
                <a:solidFill>
                  <a:sysClr val="windowText" lastClr="000000"/>
                </a:solidFill>
                <a:latin typeface="Arial" panose="020B0604020202020204" pitchFamily="34" charset="0"/>
                <a:ea typeface="微软雅黑" panose="020B0503020204020204" pitchFamily="34" charset="-122"/>
              </a:rPr>
              <a:t>审美直觉的直接性常常表现为一种不假思索地直接把握或领悟，这种把握和领悟往往是在一瞬间完成的，无须通过逻辑判断或理性思维。</a:t>
            </a:r>
            <a:endParaRPr lang="zh-CN" altLang="en-US" sz="1200" spc="150" dirty="0">
              <a:solidFill>
                <a:sysClr val="windowText" lastClr="000000"/>
              </a:solidFill>
              <a:latin typeface="Arial" panose="020B0604020202020204" pitchFamily="34" charset="0"/>
              <a:ea typeface="微软雅黑" panose="020B0503020204020204" pitchFamily="34" charset="-122"/>
            </a:endParaRPr>
          </a:p>
        </p:txBody>
      </p:sp>
      <p:sp>
        <p:nvSpPr>
          <p:cNvPr id="50" name="文本框 49"/>
          <p:cNvSpPr txBox="1"/>
          <p:nvPr>
            <p:custDataLst>
              <p:tags r:id="rId23"/>
            </p:custDataLst>
          </p:nvPr>
        </p:nvSpPr>
        <p:spPr>
          <a:xfrm>
            <a:off x="1439545" y="5520690"/>
            <a:ext cx="2903220" cy="764540"/>
          </a:xfrm>
          <a:prstGeom prst="rect">
            <a:avLst/>
          </a:prstGeom>
          <a:noFill/>
        </p:spPr>
        <p:txBody>
          <a:bodyPr wrap="square" rtlCol="0">
            <a:noAutofit/>
          </a:bodyPr>
          <a:p>
            <a:pPr algn="just">
              <a:lnSpc>
                <a:spcPct val="120000"/>
              </a:lnSpc>
            </a:pPr>
            <a:r>
              <a:rPr lang="zh-CN" altLang="en-US" sz="1200" spc="150" dirty="0">
                <a:solidFill>
                  <a:sysClr val="windowText" lastClr="000000"/>
                </a:solidFill>
                <a:latin typeface="Arial" panose="020B0604020202020204" pitchFamily="34" charset="0"/>
                <a:ea typeface="微软雅黑" panose="020B0503020204020204" pitchFamily="34" charset="-122"/>
              </a:rPr>
              <a:t>审美直觉的直观性要求是审美对象需要亲自去感受，在感性直观的艺术欣赏活动中得到艺术的享受和审美的愉悦。</a:t>
            </a:r>
            <a:endParaRPr lang="zh-CN" altLang="en-US" sz="1200" spc="150" dirty="0">
              <a:solidFill>
                <a:sysClr val="windowText" lastClr="000000"/>
              </a:solidFill>
              <a:latin typeface="Arial" panose="020B0604020202020204" pitchFamily="34" charset="0"/>
              <a:ea typeface="微软雅黑" panose="020B0503020204020204" pitchFamily="34" charset="-122"/>
            </a:endParaRPr>
          </a:p>
        </p:txBody>
      </p:sp>
      <p:pic>
        <p:nvPicPr>
          <p:cNvPr id="45" name="图形 44"/>
          <p:cNvPicPr>
            <a:picLocks noChangeAspect="1"/>
          </p:cNvPicPr>
          <p:nvPr>
            <p:custDataLst>
              <p:tags r:id="rId24"/>
            </p:custDataLst>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4242919" y="1916334"/>
            <a:ext cx="1193482" cy="1193482"/>
          </a:xfrm>
          <a:prstGeom prst="rect">
            <a:avLst/>
          </a:prstGeom>
        </p:spPr>
      </p:pic>
      <p:pic>
        <p:nvPicPr>
          <p:cNvPr id="48" name="图形 47"/>
          <p:cNvPicPr>
            <a:picLocks noChangeAspect="1"/>
          </p:cNvPicPr>
          <p:nvPr>
            <p:custDataLst>
              <p:tags r:id="rId27"/>
            </p:custDataLst>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6728309" y="2274180"/>
            <a:ext cx="874706" cy="874706"/>
          </a:xfrm>
          <a:prstGeom prst="rect">
            <a:avLst/>
          </a:prstGeom>
        </p:spPr>
      </p:pic>
      <p:sp>
        <p:nvSpPr>
          <p:cNvPr id="42" name="TextBox 76"/>
          <p:cNvSpPr txBox="1"/>
          <p:nvPr/>
        </p:nvSpPr>
        <p:spPr>
          <a:xfrm>
            <a:off x="3462462" y="55959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审美认知</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ppt_y</p:attrName>
                                        </p:attrNameLst>
                                      </p:cBhvr>
                                      <p:tavLst>
                                        <p:tav tm="0">
                                          <p:val>
                                            <p:strVal val="#ppt_y+#ppt_h*1.125000"/>
                                          </p:val>
                                        </p:tav>
                                        <p:tav tm="100000">
                                          <p:val>
                                            <p:strVal val="#ppt_y"/>
                                          </p:val>
                                        </p:tav>
                                      </p:tavLst>
                                    </p:anim>
                                    <p:animEffect transition="in" filter="wipe(up)">
                                      <p:cBhvr>
                                        <p:cTn id="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思维导图</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pic>
        <p:nvPicPr>
          <p:cNvPr id="2" name="图片 1"/>
          <p:cNvPicPr>
            <a:picLocks noChangeAspect="1"/>
          </p:cNvPicPr>
          <p:nvPr/>
        </p:nvPicPr>
        <p:blipFill>
          <a:blip r:embed="rId1"/>
          <a:stretch>
            <a:fillRect/>
          </a:stretch>
        </p:blipFill>
        <p:spPr>
          <a:xfrm>
            <a:off x="2059305" y="1294765"/>
            <a:ext cx="7448550" cy="3733800"/>
          </a:xfrm>
          <a:prstGeom prst="rect">
            <a:avLst/>
          </a:prstGeom>
        </p:spPr>
      </p:pic>
      <p:sp>
        <p:nvSpPr>
          <p:cNvPr id="3" name="文本框 2"/>
          <p:cNvSpPr txBox="1"/>
          <p:nvPr/>
        </p:nvSpPr>
        <p:spPr>
          <a:xfrm>
            <a:off x="4187825" y="5168265"/>
            <a:ext cx="4322445" cy="368300"/>
          </a:xfrm>
          <a:prstGeom prst="rect">
            <a:avLst/>
          </a:prstGeom>
          <a:noFill/>
        </p:spPr>
        <p:txBody>
          <a:bodyPr wrap="square" rtlCol="0">
            <a:spAutoFit/>
          </a:bodyPr>
          <a:p>
            <a:pPr algn="ctr"/>
            <a:r>
              <a:rPr lang="zh-CN" altLang="en-US">
                <a:latin typeface="微软雅黑" panose="020B0503020204020204" pitchFamily="34" charset="-122"/>
                <a:ea typeface="微软雅黑" panose="020B0503020204020204" pitchFamily="34" charset="-122"/>
                <a:cs typeface="微软雅黑" panose="020B0503020204020204" pitchFamily="34" charset="-122"/>
              </a:rPr>
              <a:t>“审美的直觉反应”思维导图</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5" grpId="0" bldLvl="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410970" y="1153160"/>
            <a:ext cx="9828530" cy="502348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开展“壮哉！壶口瀑布”演讲活动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9060101010101" charset="-122"/>
                <a:ea typeface="黑体" panose="02010609060101010101" charset="-122"/>
              </a:rPr>
              <a:t>实践活动</a:t>
            </a:r>
            <a:endParaRPr lang="zh-CN" altLang="en-US" sz="3200">
              <a:latin typeface="黑体" panose="02010609060101010101" charset="-122"/>
              <a:ea typeface="黑体" panose="02010609060101010101" charset="-122"/>
            </a:endParaRPr>
          </a:p>
        </p:txBody>
      </p:sp>
      <p:sp>
        <p:nvSpPr>
          <p:cNvPr id="7" name="矩形 6"/>
          <p:cNvSpPr/>
          <p:nvPr>
            <p:custDataLst>
              <p:tags r:id="rId1"/>
            </p:custDataLst>
          </p:nvPr>
        </p:nvSpPr>
        <p:spPr>
          <a:xfrm>
            <a:off x="1769110" y="2287945"/>
            <a:ext cx="943637" cy="981337"/>
          </a:xfrm>
          <a:prstGeom prst="rect">
            <a:avLst/>
          </a:prstGeom>
          <a:solidFill>
            <a:srgbClr val="00B0F0"/>
          </a:solidFill>
          <a:ln w="12700" cap="flat" cmpd="sng" algn="ctr">
            <a:noFill/>
            <a:prstDash val="solid"/>
            <a:miter lim="800000"/>
          </a:ln>
          <a:effectLst/>
        </p:spPr>
        <p:txBody>
          <a:bodyPr rtlCol="0" anchor="ctr"/>
          <a:lstStyle/>
          <a:p>
            <a:pPr algn="ctr"/>
            <a:endParaRPr lang="zh-CN" altLang="en-US">
              <a:solidFill>
                <a:srgbClr val="000000"/>
              </a:solidFill>
            </a:endParaRPr>
          </a:p>
        </p:txBody>
      </p:sp>
      <p:sp>
        <p:nvSpPr>
          <p:cNvPr id="17" name="文本框 16"/>
          <p:cNvSpPr txBox="1"/>
          <p:nvPr>
            <p:custDataLst>
              <p:tags r:id="rId2"/>
            </p:custDataLst>
          </p:nvPr>
        </p:nvSpPr>
        <p:spPr>
          <a:xfrm>
            <a:off x="2847793" y="2420178"/>
            <a:ext cx="8036950" cy="717434"/>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spcBef>
                <a:spcPts val="0"/>
              </a:spcBef>
              <a:spcAft>
                <a:spcPts val="0"/>
              </a:spcAft>
            </a:pPr>
            <a:r>
              <a:rPr lang="zh-CN" altLang="en-US" sz="1700" spc="100" dirty="0">
                <a:solidFill>
                  <a:srgbClr val="000000">
                    <a:lumMod val="85000"/>
                    <a:lumOff val="15000"/>
                  </a:srgbClr>
                </a:solidFill>
                <a:uFillTx/>
                <a:latin typeface="Arial" panose="020B0604020202020204" pitchFamily="34" charset="0"/>
                <a:ea typeface="微软雅黑" panose="020B0503020204020204" pitchFamily="34" charset="-122"/>
              </a:rPr>
              <a:t>活动目标</a:t>
            </a:r>
            <a:endParaRPr lang="zh-CN" altLang="en-US" sz="1700" spc="100" dirty="0">
              <a:solidFill>
                <a:srgbClr val="000000">
                  <a:lumMod val="85000"/>
                  <a:lumOff val="15000"/>
                </a:srgbClr>
              </a:solidFill>
              <a:uFillTx/>
              <a:latin typeface="Arial" panose="020B0604020202020204" pitchFamily="34" charset="0"/>
              <a:ea typeface="微软雅黑" panose="020B0503020204020204" pitchFamily="34" charset="-122"/>
            </a:endParaRPr>
          </a:p>
          <a:p>
            <a:pPr fontAlgn="auto">
              <a:lnSpc>
                <a:spcPct val="120000"/>
              </a:lnSpc>
              <a:spcBef>
                <a:spcPts val="0"/>
              </a:spcBef>
              <a:spcAft>
                <a:spcPts val="0"/>
              </a:spcAft>
            </a:pPr>
            <a:r>
              <a:rPr lang="zh-CN" altLang="en-US" sz="1700" spc="100" dirty="0">
                <a:solidFill>
                  <a:srgbClr val="000000">
                    <a:lumMod val="85000"/>
                    <a:lumOff val="15000"/>
                  </a:srgbClr>
                </a:solidFill>
                <a:uFillTx/>
                <a:latin typeface="Arial" panose="020B0604020202020204" pitchFamily="34" charset="0"/>
                <a:ea typeface="微软雅黑" panose="020B0503020204020204" pitchFamily="34" charset="-122"/>
              </a:rPr>
              <a:t>欣赏壶口瀑布的相关音频、视频、文学作品等资料，掌握直观反应的审美方法，进行品评式演讲。</a:t>
            </a:r>
            <a:endParaRPr lang="zh-CN" altLang="en-US" sz="1700" spc="100" dirty="0">
              <a:solidFill>
                <a:srgbClr val="000000">
                  <a:lumMod val="85000"/>
                  <a:lumOff val="15000"/>
                </a:srgbClr>
              </a:solidFill>
              <a:uFillTx/>
              <a:latin typeface="Arial" panose="020B0604020202020204" pitchFamily="34" charset="0"/>
              <a:ea typeface="微软雅黑" panose="020B0503020204020204" pitchFamily="34" charset="-122"/>
            </a:endParaRPr>
          </a:p>
        </p:txBody>
      </p:sp>
      <p:sp>
        <p:nvSpPr>
          <p:cNvPr id="11" name="矩形 10"/>
          <p:cNvSpPr/>
          <p:nvPr>
            <p:custDataLst>
              <p:tags r:id="rId3"/>
            </p:custDataLst>
          </p:nvPr>
        </p:nvSpPr>
        <p:spPr>
          <a:xfrm>
            <a:off x="1769110" y="3881493"/>
            <a:ext cx="943637" cy="981337"/>
          </a:xfrm>
          <a:prstGeom prst="rect">
            <a:avLst/>
          </a:prstGeom>
          <a:solidFill>
            <a:srgbClr val="FFC000"/>
          </a:solidFill>
          <a:ln w="12700" cap="flat" cmpd="sng" algn="ctr">
            <a:noFill/>
            <a:prstDash val="solid"/>
            <a:miter lim="800000"/>
          </a:ln>
          <a:effectLst/>
        </p:spPr>
        <p:txBody>
          <a:bodyPr rtlCol="0" anchor="ctr"/>
          <a:lstStyle/>
          <a:p>
            <a:pPr algn="ctr"/>
            <a:endParaRPr lang="zh-CN" altLang="en-US">
              <a:solidFill>
                <a:srgbClr val="000000"/>
              </a:solidFill>
            </a:endParaRPr>
          </a:p>
        </p:txBody>
      </p:sp>
      <p:sp>
        <p:nvSpPr>
          <p:cNvPr id="18" name="文本框 17"/>
          <p:cNvSpPr txBox="1"/>
          <p:nvPr>
            <p:custDataLst>
              <p:tags r:id="rId4"/>
            </p:custDataLst>
          </p:nvPr>
        </p:nvSpPr>
        <p:spPr>
          <a:xfrm>
            <a:off x="2847975" y="3881755"/>
            <a:ext cx="8037195" cy="123444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fontAlgn="auto">
              <a:lnSpc>
                <a:spcPct val="120000"/>
              </a:lnSpc>
              <a:buClrTx/>
              <a:buSzTx/>
              <a:buFontTx/>
            </a:pPr>
            <a:r>
              <a:rPr lang="zh-CN" altLang="en-US" sz="1700" spc="100" dirty="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rPr>
              <a:t>活动描述</a:t>
            </a:r>
            <a:endParaRPr lang="zh-CN" altLang="en-US" sz="1700" spc="100" dirty="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endParaRPr>
          </a:p>
          <a:p>
            <a:pPr lvl="0" algn="l" fontAlgn="auto">
              <a:lnSpc>
                <a:spcPct val="120000"/>
              </a:lnSpc>
              <a:buClrTx/>
              <a:buSzTx/>
              <a:buFontTx/>
            </a:pPr>
            <a:r>
              <a:rPr lang="zh-CN" altLang="en-US" sz="1700" spc="100" dirty="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rPr>
              <a:t>把全班学生分为若干小组，由小组长进行整体分工和验收。</a:t>
            </a:r>
            <a:endParaRPr lang="zh-CN" altLang="en-US" sz="1700" spc="100" dirty="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endParaRPr>
          </a:p>
          <a:p>
            <a:pPr lvl="0" algn="l" fontAlgn="auto">
              <a:lnSpc>
                <a:spcPct val="120000"/>
              </a:lnSpc>
              <a:buClrTx/>
              <a:buSzTx/>
              <a:buFontTx/>
            </a:pPr>
            <a:r>
              <a:rPr lang="zh-CN" altLang="en-US" sz="1700" spc="100" dirty="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rPr>
              <a:t>演讲过程可以合理使用音频、视频资料（如《黄河大合唱》）。</a:t>
            </a:r>
            <a:endParaRPr lang="zh-CN" altLang="en-US" sz="1700" spc="100" dirty="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endParaRPr>
          </a:p>
          <a:p>
            <a:pPr lvl="0" algn="l" fontAlgn="auto">
              <a:lnSpc>
                <a:spcPct val="120000"/>
              </a:lnSpc>
              <a:buClrTx/>
              <a:buSzTx/>
              <a:buFontTx/>
            </a:pPr>
            <a:r>
              <a:rPr lang="zh-CN" altLang="en-US" sz="1700" spc="100" dirty="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rPr>
              <a:t>演讲活动及评价需要在教师指导下，由班级组织评委会，制定活动程序和评分标准。</a:t>
            </a:r>
            <a:endParaRPr lang="zh-CN" altLang="en-US" sz="1700" spc="100" dirty="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5"/>
            </p:custDataLst>
          </p:nvPr>
        </p:nvSpPr>
        <p:spPr>
          <a:xfrm>
            <a:off x="2021197" y="2465193"/>
            <a:ext cx="439464" cy="626278"/>
          </a:xfrm>
          <a:prstGeom prst="rect">
            <a:avLst/>
          </a:prstGeom>
          <a:noFill/>
        </p:spPr>
        <p:txBody>
          <a:bodyPr wrap="square" rtlCol="0">
            <a:normAutofit fontScale="80000"/>
          </a:bodyPr>
          <a:lstStyle/>
          <a:p>
            <a:r>
              <a:rPr lang="en-US" altLang="zh-CN" sz="4000" b="1" dirty="0">
                <a:solidFill>
                  <a:srgbClr val="FFFFFF"/>
                </a:solidFill>
                <a:latin typeface="微软雅黑" panose="020B0503020204020204" pitchFamily="34" charset="-122"/>
                <a:ea typeface="微软雅黑" panose="020B0503020204020204" pitchFamily="34" charset="-122"/>
              </a:rPr>
              <a:t>1</a:t>
            </a:r>
            <a:endParaRPr lang="en-US" altLang="zh-CN" sz="4000" b="1" dirty="0">
              <a:solidFill>
                <a:srgbClr val="FFFFFF"/>
              </a:solidFill>
              <a:latin typeface="微软雅黑" panose="020B0503020204020204" pitchFamily="34" charset="-122"/>
              <a:ea typeface="微软雅黑" panose="020B0503020204020204" pitchFamily="34" charset="-122"/>
            </a:endParaRPr>
          </a:p>
        </p:txBody>
      </p:sp>
      <p:sp>
        <p:nvSpPr>
          <p:cNvPr id="15" name="文本框 14"/>
          <p:cNvSpPr txBox="1"/>
          <p:nvPr>
            <p:custDataLst>
              <p:tags r:id="rId6"/>
            </p:custDataLst>
          </p:nvPr>
        </p:nvSpPr>
        <p:spPr>
          <a:xfrm>
            <a:off x="2021197" y="4058741"/>
            <a:ext cx="439464" cy="626278"/>
          </a:xfrm>
          <a:prstGeom prst="rect">
            <a:avLst/>
          </a:prstGeom>
          <a:noFill/>
        </p:spPr>
        <p:txBody>
          <a:bodyPr wrap="square" rtlCol="0">
            <a:normAutofit fontScale="80000"/>
          </a:bodyPr>
          <a:lstStyle/>
          <a:p>
            <a:r>
              <a:rPr lang="en-US" altLang="zh-CN" sz="4000" b="1">
                <a:solidFill>
                  <a:srgbClr val="FFFFFF"/>
                </a:solidFill>
                <a:latin typeface="微软雅黑" panose="020B0503020204020204" pitchFamily="34" charset="-122"/>
                <a:ea typeface="微软雅黑" panose="020B0503020204020204" pitchFamily="34" charset="-122"/>
              </a:rPr>
              <a:t>2</a:t>
            </a:r>
            <a:endParaRPr lang="en-US" altLang="zh-CN" sz="4000"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5" grpId="0" bldLvl="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2</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审美的情感体验</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3931920" y="2139950"/>
            <a:ext cx="2985135" cy="398780"/>
          </a:xfrm>
          <a:prstGeom prst="rect">
            <a:avLst/>
          </a:prstGeom>
        </p:spPr>
        <p:txBody>
          <a:bodyPr wrap="square">
            <a:spAutoFit/>
          </a:bodyPr>
          <a:p>
            <a:pPr algn="l"/>
            <a:r>
              <a:rPr lang="zh-CN" altLang="en-US" sz="2000" dirty="0">
                <a:latin typeface="微软雅黑" panose="020B0503020204020204" pitchFamily="34" charset="-122"/>
                <a:ea typeface="微软雅黑" panose="020B0503020204020204" pitchFamily="34" charset="-122"/>
                <a:cs typeface="+mn-ea"/>
              </a:rPr>
              <a:t>学习目标</a:t>
            </a:r>
            <a:endParaRPr lang="zh-CN" altLang="en-US" sz="2000" dirty="0">
              <a:latin typeface="微软雅黑" panose="020B0503020204020204" pitchFamily="34" charset="-122"/>
              <a:ea typeface="微软雅黑" panose="020B0503020204020204" pitchFamily="34" charset="-122"/>
              <a:cs typeface="+mn-ea"/>
            </a:endParaRPr>
          </a:p>
        </p:txBody>
      </p:sp>
      <p:grpSp>
        <p:nvGrpSpPr>
          <p:cNvPr id="48" name="组合 47"/>
          <p:cNvGrpSpPr/>
          <p:nvPr>
            <p:custDataLst>
              <p:tags r:id="rId4"/>
            </p:custDataLst>
          </p:nvPr>
        </p:nvGrpSpPr>
        <p:grpSpPr>
          <a:xfrm>
            <a:off x="4163850" y="2817266"/>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3931920" y="4185285"/>
            <a:ext cx="2360930" cy="156591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1. 了解国家与民族精神，学习领会古往今来“中国少年”为国家民族大义“鞠躬尽瘁、死而后已”的伟大品格。</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9" name="组合 48"/>
          <p:cNvGrpSpPr/>
          <p:nvPr>
            <p:custDataLst>
              <p:tags r:id="rId8"/>
            </p:custDataLst>
          </p:nvPr>
        </p:nvGrpSpPr>
        <p:grpSpPr>
          <a:xfrm>
            <a:off x="7128638" y="2817266"/>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012940" y="4185285"/>
            <a:ext cx="2292985" cy="1271270"/>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2. 学会情感体验的审美方法，正确理解梁启超先生《少年中国说》对当代青少年的意义。</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5" name="组合 44"/>
          <p:cNvGrpSpPr/>
          <p:nvPr>
            <p:custDataLst>
              <p:tags r:id="rId12"/>
            </p:custDataLst>
          </p:nvPr>
        </p:nvGrpSpPr>
        <p:grpSpPr>
          <a:xfrm>
            <a:off x="10093427" y="2817266"/>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708515" y="4185285"/>
            <a:ext cx="2122805" cy="1861185"/>
          </a:xfrm>
          <a:prstGeom prst="rect">
            <a:avLst/>
          </a:prstGeom>
        </p:spPr>
        <p:txBody>
          <a:bodyPr wrap="square" anchor="t" anchorCtr="0">
            <a:spAutoFit/>
          </a:bodyPr>
          <a:p>
            <a:pPr algn="just">
              <a:lnSpc>
                <a:spcPct val="120000"/>
              </a:lnSpc>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3. 开展审美实践活动，理解中华民族自强不息的精神，感悟中华民族伟大复兴与当代青少年责任的紧密联系，增强责任感。</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少年中国说（节选）</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755775" y="1683385"/>
            <a:ext cx="6109970" cy="3861435"/>
          </a:xfrm>
          <a:prstGeom prst="rect">
            <a:avLst/>
          </a:prstGeom>
          <a:noFill/>
        </p:spPr>
        <p:txBody>
          <a:bodyPr wrap="square" rtlCol="0" anchor="t">
            <a:spAutoFit/>
          </a:bodyPr>
          <a:p>
            <a:pPr indent="355600" algn="ctr"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楷体" panose="02010609060101010101" charset="-122"/>
                <a:ea typeface="楷体" panose="02010609060101010101" charset="-122"/>
              </a:rPr>
              <a:t>梁启超</a:t>
            </a:r>
            <a:endParaRPr lang="zh-CN" altLang="en-US" sz="1400">
              <a:latin typeface="楷体" panose="02010609060101010101" charset="-122"/>
              <a:ea typeface="楷体" panose="02010609060101010101" charset="-122"/>
            </a:endParaRPr>
          </a:p>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楷体" panose="02010609060101010101" charset="-122"/>
                <a:ea typeface="楷体" panose="02010609060101010101" charset="-122"/>
              </a:rPr>
              <a:t>故今日之责任，不在他人，而全在我少年。少年智则国智，少年富则国富；少年强则国强，少年独立则国独立；少年自由则国自由；少年进步则国进步；少年胜于欧洲，则国胜于欧洲；少年雄于地球，则国雄于地球。红日初升，其道大光。河出伏流，一泻汪洋。潜龙腾渊，鳞爪飞扬。乳虎啸谷，百兽震惶。鹰隼试翼，风尘翕张。奇花初胎，矞矞皇皇。干将发硎，有作其芒。天戴其苍，地履其黄。纵有千古，横有八荒。前途似海，来日方长。美哉我少年中国，与天不老！壮哉我中国少年，与国无疆！</a:t>
            </a:r>
            <a:endParaRPr lang="zh-CN" altLang="en-US" sz="1400">
              <a:latin typeface="楷体" panose="02010609060101010101" charset="-122"/>
              <a:ea typeface="楷体" panose="02010609060101010101" charset="-122"/>
            </a:endParaRPr>
          </a:p>
          <a:p>
            <a:pPr indent="355600" algn="just" fontAlgn="auto">
              <a:lnSpc>
                <a:spcPct val="100000"/>
              </a:lnSpc>
              <a:spcBef>
                <a:spcPts val="0"/>
              </a:spcBef>
              <a:spcAft>
                <a:spcPts val="0"/>
              </a:spcAft>
              <a:extLst>
                <a:ext uri="{35155182-B16C-46BC-9424-99874614C6A1}">
                  <wpsdc:indentchars xmlns:wpsdc="http://www.wps.cn/officeDocument/2017/drawingmlCustomData" val="200" checksum="3837665281"/>
                </a:ext>
              </a:extLst>
            </a:pPr>
            <a:endParaRPr lang="zh-CN" altLang="en-US" sz="1400">
              <a:latin typeface="微软雅黑" panose="020B0503020204020204" pitchFamily="34" charset="-122"/>
              <a:ea typeface="微软雅黑" panose="020B0503020204020204" pitchFamily="34" charset="-122"/>
            </a:endParaRPr>
          </a:p>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梁启超（图 1-4）的《少年中国说》是唤醒中华民众的一支号角。百年来，多少仁人志士在这支号角的感召下，为中华民族的解放与伟大复兴前仆后继。</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174990" y="1825625"/>
            <a:ext cx="2686050" cy="3743325"/>
          </a:xfrm>
          <a:prstGeom prst="rect">
            <a:avLst/>
          </a:prstGeom>
        </p:spPr>
      </p:pic>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少年中国说（节选）</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774190" y="1363345"/>
            <a:ext cx="8827135" cy="460375"/>
          </a:xfrm>
          <a:prstGeom prst="rect">
            <a:avLst/>
          </a:prstGeom>
          <a:noFill/>
        </p:spPr>
        <p:txBody>
          <a:bodyPr wrap="square" rtlCol="0" anchor="t">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学生分为四个组开展讨论，选出代表在班级发言。每个组可承担下列其中一个问题：</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体验建议</a:t>
            </a:r>
            <a:endParaRPr lang="zh-CN" altLang="en-US" sz="3200">
              <a:latin typeface="方正正粗黑简体" panose="02000000000000000000" charset="-122"/>
              <a:ea typeface="方正正粗黑简体" panose="02000000000000000000" charset="-122"/>
            </a:endParaRPr>
          </a:p>
        </p:txBody>
      </p:sp>
      <p:sp>
        <p:nvSpPr>
          <p:cNvPr id="23" name="任意多边形 22"/>
          <p:cNvSpPr/>
          <p:nvPr>
            <p:custDataLst>
              <p:tags r:id="rId1"/>
            </p:custDataLst>
          </p:nvPr>
        </p:nvSpPr>
        <p:spPr>
          <a:xfrm rot="19800000">
            <a:off x="1862225" y="2280238"/>
            <a:ext cx="997221" cy="612577"/>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6AA8DD"/>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4" name="图片 23"/>
          <p:cNvPicPr>
            <a:picLocks noChangeAspect="1"/>
          </p:cNvPicPr>
          <p:nvPr>
            <p:custDataLst>
              <p:tags r:id="rId2"/>
            </p:custDataLst>
          </p:nvPr>
        </p:nvPicPr>
        <p:blipFill>
          <a:blip r:embed="rId3"/>
          <a:srcRect/>
          <a:stretch>
            <a:fillRect/>
          </a:stretch>
        </p:blipFill>
        <p:spPr>
          <a:xfrm rot="14400000" flipV="1">
            <a:off x="2462419" y="2216274"/>
            <a:ext cx="68747" cy="1211471"/>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25" name="矩形 24"/>
          <p:cNvSpPr/>
          <p:nvPr>
            <p:custDataLst>
              <p:tags r:id="rId4"/>
            </p:custDataLst>
          </p:nvPr>
        </p:nvSpPr>
        <p:spPr>
          <a:xfrm>
            <a:off x="3038561" y="2666369"/>
            <a:ext cx="3041258" cy="1404014"/>
          </a:xfrm>
          <a:prstGeom prst="rect">
            <a:avLst/>
          </a:prstGeom>
        </p:spPr>
        <p:txBody>
          <a:bodyPr wrap="square" anchor="t" anchorCtr="0">
            <a:normAutofit/>
          </a:bodyPr>
          <a:p>
            <a:pPr>
              <a:lnSpc>
                <a:spcPct val="120000"/>
              </a:lnSpc>
            </a:pPr>
            <a:r>
              <a:rPr lang="zh-CN" altLang="en-US" sz="1600" kern="0" spc="150" dirty="0">
                <a:latin typeface="Arial" panose="020B0604020202020204" pitchFamily="34" charset="0"/>
                <a:ea typeface="微软雅黑" panose="020B0503020204020204" pitchFamily="34" charset="-122"/>
                <a:sym typeface="Arial" panose="020B0604020202020204" pitchFamily="34" charset="0"/>
              </a:rPr>
              <a:t>1.《少年中国说》的审美你认为着眼点在哪里？</a:t>
            </a:r>
            <a:endParaRPr lang="zh-CN" altLang="en-US" sz="1600" kern="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25"/>
          <p:cNvSpPr/>
          <p:nvPr>
            <p:custDataLst>
              <p:tags r:id="rId5"/>
            </p:custDataLst>
          </p:nvPr>
        </p:nvSpPr>
        <p:spPr>
          <a:xfrm rot="19800000">
            <a:off x="1862225" y="4379171"/>
            <a:ext cx="997221" cy="612577"/>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70BDAF"/>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7" name="图片 26"/>
          <p:cNvPicPr>
            <a:picLocks noChangeAspect="1"/>
          </p:cNvPicPr>
          <p:nvPr>
            <p:custDataLst>
              <p:tags r:id="rId6"/>
            </p:custDataLst>
          </p:nvPr>
        </p:nvPicPr>
        <p:blipFill>
          <a:blip r:embed="rId3"/>
          <a:srcRect/>
          <a:stretch>
            <a:fillRect/>
          </a:stretch>
        </p:blipFill>
        <p:spPr>
          <a:xfrm rot="14400000" flipV="1">
            <a:off x="2462419" y="4315207"/>
            <a:ext cx="68747" cy="1211471"/>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28" name="矩形 27"/>
          <p:cNvSpPr/>
          <p:nvPr>
            <p:custDataLst>
              <p:tags r:id="rId7"/>
            </p:custDataLst>
          </p:nvPr>
        </p:nvSpPr>
        <p:spPr>
          <a:xfrm>
            <a:off x="3038561" y="4765302"/>
            <a:ext cx="3041258" cy="1404014"/>
          </a:xfrm>
          <a:prstGeom prst="rect">
            <a:avLst/>
          </a:prstGeom>
        </p:spPr>
        <p:txBody>
          <a:bodyPr wrap="square" anchor="t" anchorCtr="0">
            <a:normAutofit/>
          </a:bodyPr>
          <a:p>
            <a:pPr>
              <a:lnSpc>
                <a:spcPct val="120000"/>
              </a:lnSpc>
            </a:pPr>
            <a:r>
              <a:rPr lang="zh-CN" altLang="en-US" sz="1600" kern="0" spc="150" dirty="0">
                <a:latin typeface="Arial" panose="020B0604020202020204" pitchFamily="34" charset="0"/>
                <a:ea typeface="微软雅黑" panose="020B0503020204020204" pitchFamily="34" charset="-122"/>
                <a:sym typeface="Arial" panose="020B0604020202020204" pitchFamily="34" charset="0"/>
              </a:rPr>
              <a:t>3. 为什么这种情感是美的？</a:t>
            </a:r>
            <a:endParaRPr lang="zh-CN" altLang="en-US" sz="1600" kern="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9"/>
          <p:cNvSpPr/>
          <p:nvPr>
            <p:custDataLst>
              <p:tags r:id="rId8"/>
            </p:custDataLst>
          </p:nvPr>
        </p:nvSpPr>
        <p:spPr>
          <a:xfrm rot="19800000">
            <a:off x="6563031" y="2280238"/>
            <a:ext cx="997221" cy="612577"/>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6DB3C6"/>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1" name="图片 30"/>
          <p:cNvPicPr>
            <a:picLocks noChangeAspect="1"/>
          </p:cNvPicPr>
          <p:nvPr>
            <p:custDataLst>
              <p:tags r:id="rId9"/>
            </p:custDataLst>
          </p:nvPr>
        </p:nvPicPr>
        <p:blipFill>
          <a:blip r:embed="rId3"/>
          <a:srcRect/>
          <a:stretch>
            <a:fillRect/>
          </a:stretch>
        </p:blipFill>
        <p:spPr>
          <a:xfrm rot="14400000" flipV="1">
            <a:off x="7163224" y="2216274"/>
            <a:ext cx="68747" cy="1211471"/>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29" name="矩形 28"/>
          <p:cNvSpPr/>
          <p:nvPr>
            <p:custDataLst>
              <p:tags r:id="rId10"/>
            </p:custDataLst>
          </p:nvPr>
        </p:nvSpPr>
        <p:spPr>
          <a:xfrm>
            <a:off x="7739368" y="2666369"/>
            <a:ext cx="3041258" cy="1404014"/>
          </a:xfrm>
          <a:prstGeom prst="rect">
            <a:avLst/>
          </a:prstGeom>
        </p:spPr>
        <p:txBody>
          <a:bodyPr wrap="square" anchor="t" anchorCtr="0">
            <a:normAutofit/>
          </a:bodyPr>
          <a:p>
            <a:pPr>
              <a:lnSpc>
                <a:spcPct val="120000"/>
              </a:lnSpc>
            </a:pPr>
            <a:r>
              <a:rPr lang="zh-CN" altLang="en-US" sz="1600" kern="0" spc="150" dirty="0">
                <a:latin typeface="Arial" panose="020B0604020202020204" pitchFamily="34" charset="0"/>
                <a:ea typeface="微软雅黑" panose="020B0503020204020204" pitchFamily="34" charset="-122"/>
                <a:sym typeface="Arial" panose="020B0604020202020204" pitchFamily="34" charset="0"/>
              </a:rPr>
              <a:t>2. 由情感引发审美活动，你认为本文的情感是什么？</a:t>
            </a:r>
            <a:endParaRPr lang="zh-CN" altLang="en-US" sz="1600" kern="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多边形 34"/>
          <p:cNvSpPr/>
          <p:nvPr>
            <p:custDataLst>
              <p:tags r:id="rId11"/>
            </p:custDataLst>
          </p:nvPr>
        </p:nvSpPr>
        <p:spPr>
          <a:xfrm rot="19800000">
            <a:off x="6563031" y="4379171"/>
            <a:ext cx="997221" cy="61257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72C898"/>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6" name="图片 35"/>
          <p:cNvPicPr>
            <a:picLocks noChangeAspect="1"/>
          </p:cNvPicPr>
          <p:nvPr>
            <p:custDataLst>
              <p:tags r:id="rId12"/>
            </p:custDataLst>
          </p:nvPr>
        </p:nvPicPr>
        <p:blipFill>
          <a:blip r:embed="rId3"/>
          <a:srcRect/>
          <a:stretch>
            <a:fillRect/>
          </a:stretch>
        </p:blipFill>
        <p:spPr>
          <a:xfrm rot="14400000" flipV="1">
            <a:off x="7163224" y="4315209"/>
            <a:ext cx="68747" cy="1211471"/>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34" name="矩形 33"/>
          <p:cNvSpPr/>
          <p:nvPr>
            <p:custDataLst>
              <p:tags r:id="rId13"/>
            </p:custDataLst>
          </p:nvPr>
        </p:nvSpPr>
        <p:spPr>
          <a:xfrm>
            <a:off x="7739367" y="4765302"/>
            <a:ext cx="3041258" cy="1404014"/>
          </a:xfrm>
          <a:prstGeom prst="rect">
            <a:avLst/>
          </a:prstGeom>
        </p:spPr>
        <p:txBody>
          <a:bodyPr wrap="square" anchor="t" anchorCtr="0">
            <a:normAutofit/>
          </a:bodyPr>
          <a:p>
            <a:pPr>
              <a:lnSpc>
                <a:spcPct val="120000"/>
              </a:lnSpc>
            </a:pPr>
            <a:r>
              <a:rPr lang="zh-CN" altLang="en-US" sz="1600" kern="0" spc="150" dirty="0">
                <a:latin typeface="Arial" panose="020B0604020202020204" pitchFamily="34" charset="0"/>
                <a:ea typeface="微软雅黑" panose="020B0503020204020204" pitchFamily="34" charset="-122"/>
                <a:sym typeface="Arial" panose="020B0604020202020204" pitchFamily="34" charset="0"/>
              </a:rPr>
              <a:t>4. 说一说你对“审美活动自由的独立品格”的理解。</a:t>
            </a:r>
            <a:endParaRPr lang="zh-CN" altLang="en-US" sz="1600" kern="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custDataLst>
              <p:tags r:id="rId14"/>
            </p:custDataLst>
          </p:nvPr>
        </p:nvSpPr>
        <p:spPr>
          <a:xfrm rot="19800000">
            <a:off x="2086193" y="2346533"/>
            <a:ext cx="549286" cy="479987"/>
          </a:xfrm>
          <a:prstGeom prst="rect">
            <a:avLst/>
          </a:prstGeom>
        </p:spPr>
        <p:txBody>
          <a:bodyPr wrap="square">
            <a:normAutofit fontScale="90000"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400" b="1" spc="150" dirty="0" err="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custDataLst>
              <p:tags r:id="rId15"/>
            </p:custDataLst>
          </p:nvPr>
        </p:nvSpPr>
        <p:spPr>
          <a:xfrm rot="19800000">
            <a:off x="6786998" y="2346533"/>
            <a:ext cx="549286" cy="479987"/>
          </a:xfrm>
          <a:prstGeom prst="rect">
            <a:avLst/>
          </a:prstGeom>
        </p:spPr>
        <p:txBody>
          <a:bodyPr wrap="square">
            <a:normAutofit fontScale="90000"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400" b="1" spc="150" dirty="0" err="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36"/>
          <p:cNvSpPr/>
          <p:nvPr>
            <p:custDataLst>
              <p:tags r:id="rId16"/>
            </p:custDataLst>
          </p:nvPr>
        </p:nvSpPr>
        <p:spPr>
          <a:xfrm rot="19800000">
            <a:off x="2086193" y="4445466"/>
            <a:ext cx="549286" cy="479987"/>
          </a:xfrm>
          <a:prstGeom prst="rect">
            <a:avLst/>
          </a:prstGeom>
        </p:spPr>
        <p:txBody>
          <a:bodyPr wrap="square">
            <a:normAutofit fontScale="90000"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400" b="1" spc="150" dirty="0" err="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custDataLst>
              <p:tags r:id="rId17"/>
            </p:custDataLst>
          </p:nvPr>
        </p:nvSpPr>
        <p:spPr>
          <a:xfrm rot="19800000">
            <a:off x="6786998" y="4445467"/>
            <a:ext cx="549286" cy="479987"/>
          </a:xfrm>
          <a:prstGeom prst="rect">
            <a:avLst/>
          </a:prstGeom>
        </p:spPr>
        <p:txBody>
          <a:bodyPr wrap="square">
            <a:normAutofit fontScale="90000"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400" b="1" spc="150" dirty="0" err="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少年中国说（节选）</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2089785" y="1748790"/>
            <a:ext cx="8629650" cy="3646170"/>
          </a:xfrm>
          <a:prstGeom prst="rect">
            <a:avLst/>
          </a:prstGeom>
          <a:noFill/>
        </p:spPr>
        <p:txBody>
          <a:bodyPr wrap="square" rtlCol="0" anchor="t">
            <a:spAutoFit/>
          </a:bodyPr>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楷体" panose="02010609060101010101" charset="-122"/>
                <a:ea typeface="楷体" panose="02010609060101010101" charset="-122"/>
              </a:rPr>
              <a:t>爱国的情感在《少年中国说》一文体现十分鲜明。用“故今日之责任，不在他人，而全在我少年”唤醒青少年之于国家的使命感。“少年智则国智，少年富则国富；少年强则国强，少年独立则国独立；少年自由则国自由；少年进步则国进步；少年胜于欧洲，则国胜于欧洲；少年雄于地球，则国雄于地球。”六个整句的排比把情感推向高潮，充满了对“少年中国”的热切追求和美好向往。</a:t>
            </a:r>
            <a:endParaRPr lang="zh-CN" altLang="en-US" sz="1400">
              <a:latin typeface="楷体" panose="02010609060101010101" charset="-122"/>
              <a:ea typeface="楷体" panose="02010609060101010101" charset="-122"/>
            </a:endParaRPr>
          </a:p>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楷体" panose="02010609060101010101" charset="-122"/>
                <a:ea typeface="楷体" panose="02010609060101010101" charset="-122"/>
              </a:rPr>
              <a:t>在审美活动中，人们对生活与生产劳动过程及其结果的把握，更多是从感性方面进行的。换句话说，审美活动虽然是从直观感性形式出发，但始终不脱离生活与生产劳动过程及其结果的直观表象和情感体验形式。美的合规律性与合目的性是相互统一的，因而审美活动又总是同时伴有一定的理性内容，在理性层面上引发人们的深入思索。与一般认识活动不同，审美活动中的理性内容并不以不是以概念形式出现，而是以情感、想象为中介，以形象为载体。正由于这样，审美活动才得以保持着自由的独立品格。我们审美梁启超的《少年中国说》，不正是从他那奔纵的思想感情，酣畅淋漓、热情洋溢的语言和激发的想象、联想领会作者的思想情感吗？</a:t>
            </a:r>
            <a:endParaRPr lang="zh-CN" altLang="en-US" sz="1400">
              <a:latin typeface="楷体" panose="02010609060101010101" charset="-122"/>
              <a:ea typeface="楷体" panose="02010609060101010101"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少年中国说（节选）</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321" y="2313038"/>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215743"/>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4680" y="2125980"/>
            <a:ext cx="7458710"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一切事物都能唤起人们的情感体验。《少年中国说》是励志名篇，洋洋洒洒，大开大合，铺排比喻，以卓绝无双的好文采，高昂的爱国热情，从形象性、抒情性和辩论性等方面，唤起了人们的情感体验。</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1"/>
          <p:cNvSpPr/>
          <p:nvPr>
            <p:custDataLst>
              <p:tags r:id="rId2"/>
            </p:custDataLst>
          </p:nvPr>
        </p:nvSpPr>
        <p:spPr>
          <a:xfrm>
            <a:off x="3154680" y="3969385"/>
            <a:ext cx="7458710"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人们生活之美关键在一个“情”字，不论是亲情、友情、爱情，只要有真情存在的地方，都会使人感到美好。在审美活动中，人们都能获得一定的情感体验，感受到人生的启迪。因此，情感体验是审美鉴赏的又一基本性质。</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96085" y="1352550"/>
            <a:ext cx="6887210" cy="4310380"/>
          </a:xfrm>
          <a:prstGeom prst="rect">
            <a:avLst/>
          </a:prstGeom>
          <a:noFill/>
        </p:spPr>
        <p:txBody>
          <a:bodyPr wrap="square" rtlCol="0">
            <a:spAutoFit/>
          </a:bodyPr>
          <a:lstStyle/>
          <a:p>
            <a:pPr algn="just">
              <a:lnSpc>
                <a:spcPct val="140000"/>
              </a:lnSpc>
              <a:spcBef>
                <a:spcPts val="0"/>
              </a:spcBef>
              <a:spcAft>
                <a:spcPts val="0"/>
              </a:spcAft>
            </a:pPr>
            <a:r>
              <a:rPr lang="zh-CN" altLang="en-US" sz="1400" b="1" dirty="0">
                <a:solidFill>
                  <a:srgbClr val="C00000"/>
                </a:solidFill>
                <a:latin typeface="微软雅黑" panose="020B0503020204020204" pitchFamily="34" charset="-122"/>
                <a:ea typeface="微软雅黑" panose="020B0503020204020204" pitchFamily="34" charset="-122"/>
              </a:rPr>
              <a:t>人的情感可以根据它所反映的价值关系的运动与变化的不同特点进行分类：</a:t>
            </a:r>
            <a:endParaRPr lang="zh-CN" altLang="en-US" sz="1400" b="1" dirty="0">
              <a:solidFill>
                <a:srgbClr val="C00000"/>
              </a:solidFill>
              <a:latin typeface="微软雅黑" panose="020B0503020204020204" pitchFamily="34" charset="-122"/>
              <a:ea typeface="微软雅黑" panose="020B0503020204020204" pitchFamily="34" charset="-122"/>
            </a:endParaRPr>
          </a:p>
          <a:p>
            <a:pPr algn="just">
              <a:lnSpc>
                <a:spcPct val="140000"/>
              </a:lnSpc>
              <a:spcBef>
                <a:spcPts val="0"/>
              </a:spcBef>
              <a:spcAft>
                <a:spcPts val="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（1）正向情感如愉快、信任、感激、庆幸等；负向情感如痛苦、鄙视、仇恨、嫉妒等。</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40000"/>
              </a:lnSpc>
              <a:spcBef>
                <a:spcPts val="0"/>
              </a:spcBef>
              <a:spcAft>
                <a:spcPts val="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（2）情感可分为心境、热情与激情。</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40000"/>
              </a:lnSpc>
              <a:spcBef>
                <a:spcPts val="0"/>
              </a:spcBef>
              <a:spcAft>
                <a:spcPts val="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（3）还可分为：</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40000"/>
              </a:lnSpc>
              <a:spcBef>
                <a:spcPts val="0"/>
              </a:spcBef>
              <a:spcAft>
                <a:spcPts val="0"/>
              </a:spcAft>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①欲望、情绪与感情。</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40000"/>
              </a:lnSpc>
              <a:spcBef>
                <a:spcPts val="0"/>
              </a:spcBef>
              <a:spcAft>
                <a:spcPts val="0"/>
              </a:spcAft>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②对个体的情感和对社会情感。</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40000"/>
              </a:lnSpc>
              <a:spcBef>
                <a:spcPts val="0"/>
              </a:spcBef>
              <a:spcAft>
                <a:spcPts val="0"/>
              </a:spcAft>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③真假感、善恶感和美丑感。</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40000"/>
              </a:lnSpc>
              <a:spcBef>
                <a:spcPts val="0"/>
              </a:spcBef>
              <a:spcAft>
                <a:spcPts val="0"/>
              </a:spcAft>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④追溯性情感，如遗憾、庆幸、怀念等；现实性情感，如自信、信任、绝望、期待等。</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40000"/>
              </a:lnSpc>
              <a:spcBef>
                <a:spcPts val="0"/>
              </a:spcBef>
              <a:spcAft>
                <a:spcPts val="0"/>
              </a:spcAft>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⑤确定性情感，如确定、肯定等；概率性情感，如迷茫、神秘等。</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40000"/>
              </a:lnSpc>
              <a:spcBef>
                <a:spcPts val="0"/>
              </a:spcBef>
              <a:spcAft>
                <a:spcPts val="0"/>
              </a:spcAft>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⑥温饱类情感，如酸、甜、苦、辣、热、冷、饿、渴、疼、痒、闷等。</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40000"/>
              </a:lnSpc>
              <a:spcBef>
                <a:spcPts val="0"/>
              </a:spcBef>
              <a:spcAft>
                <a:spcPts val="0"/>
              </a:spcAft>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⑦安全与健康类情感，如舒适感、安逸感、快活感、恐惧感、担心感、不安感等。</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40000"/>
              </a:lnSpc>
              <a:spcBef>
                <a:spcPts val="0"/>
              </a:spcBef>
              <a:spcAft>
                <a:spcPts val="0"/>
              </a:spcAft>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⑧自尊类情感，如自信感、自爱感、自豪感、尊佩感、友善感、思念感、自责感、孤</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独感、受骗感和受辱感等。</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40000"/>
              </a:lnSpc>
              <a:spcBef>
                <a:spcPts val="0"/>
              </a:spcBef>
              <a:spcAft>
                <a:spcPts val="0"/>
              </a:spcAft>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⑨自我类情感，如抱负感、使命感、成就感、超越感、失落感、受挫感、沉沦感等。</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Rectangle 2"/>
          <p:cNvSpPr/>
          <p:nvPr/>
        </p:nvSpPr>
        <p:spPr bwMode="auto">
          <a:xfrm>
            <a:off x="8778411" y="3816667"/>
            <a:ext cx="2214532" cy="1876335"/>
          </a:xfrm>
          <a:prstGeom prst="rect">
            <a:avLst/>
          </a:prstGeom>
          <a:blipFill>
            <a:blip r:embed="rId1"/>
            <a:stretch>
              <a:fillRect l="-20000" r="-20000"/>
            </a:stretch>
          </a:blipFill>
          <a:ln w="12700" cmpd="sng">
            <a:noFill/>
            <a:miter lim="800000"/>
          </a:ln>
        </p:spPr>
        <p:txBody>
          <a:bodyPr anchor="ctr"/>
          <a:lstStyle/>
          <a:p>
            <a:pPr algn="ctr"/>
            <a:endParaRPr lang="en-US" altLang="zh-CN" sz="1100" dirty="0">
              <a:solidFill>
                <a:schemeClr val="bg1"/>
              </a:solidFill>
              <a:latin typeface="Adobe 仿宋 Std R" panose="02020400000000000000" pitchFamily="18" charset="-122"/>
              <a:ea typeface="Adobe 仿宋 Std R" panose="02020400000000000000" pitchFamily="18" charset="-122"/>
            </a:endParaRPr>
          </a:p>
        </p:txBody>
      </p:sp>
      <p:sp>
        <p:nvSpPr>
          <p:cNvPr id="9" name="Rectangle 2"/>
          <p:cNvSpPr/>
          <p:nvPr/>
        </p:nvSpPr>
        <p:spPr bwMode="auto">
          <a:xfrm>
            <a:off x="8778012" y="1700808"/>
            <a:ext cx="2214532" cy="1876335"/>
          </a:xfrm>
          <a:prstGeom prst="rect">
            <a:avLst/>
          </a:prstGeom>
          <a:blipFill>
            <a:blip r:embed="rId2"/>
            <a:stretch>
              <a:fillRect l="-20000" r="-20000"/>
            </a:stretch>
          </a:blipFill>
          <a:ln w="12700" cmpd="sng">
            <a:noFill/>
            <a:miter lim="800000"/>
          </a:ln>
        </p:spPr>
        <p:txBody>
          <a:bodyPr anchor="ctr"/>
          <a:lstStyle/>
          <a:p>
            <a:pPr algn="ctr"/>
            <a:endParaRPr lang="en-US" altLang="zh-CN" sz="1100" dirty="0">
              <a:solidFill>
                <a:schemeClr val="bg1"/>
              </a:solidFill>
              <a:latin typeface="Adobe 仿宋 Std R" panose="02020400000000000000" pitchFamily="18" charset="-122"/>
              <a:ea typeface="Adobe 仿宋 Std R" panose="02020400000000000000" pitchFamily="18" charset="-122"/>
            </a:endParaRPr>
          </a:p>
        </p:txBody>
      </p:sp>
      <p:sp>
        <p:nvSpPr>
          <p:cNvPr id="2" name="矩形 1"/>
          <p:cNvSpPr/>
          <p:nvPr/>
        </p:nvSpPr>
        <p:spPr>
          <a:xfrm>
            <a:off x="1204595" y="888365"/>
            <a:ext cx="10034905" cy="52387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28" name="图片 27"/>
          <p:cNvPicPr>
            <a:picLocks noChangeAspect="1"/>
          </p:cNvPicPr>
          <p:nvPr/>
        </p:nvPicPr>
        <p:blipFill>
          <a:blip r:embed="rId1"/>
          <a:stretch>
            <a:fillRect/>
          </a:stretch>
        </p:blipFill>
        <p:spPr>
          <a:xfrm>
            <a:off x="2988945" y="1476375"/>
            <a:ext cx="6410325" cy="4191000"/>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01</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02</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03</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04</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认知审美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活动</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审美大自然</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审美社会</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审美科学与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科技</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1571625"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目</a:t>
            </a:r>
            <a:r>
              <a:rPr lang="en-US" altLang="zh-CN"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 </a:t>
            </a:r>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录</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00"/>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0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开展思维导图研讨与设计活动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321" y="205586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395856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4680" y="1868805"/>
            <a:ext cx="7458710"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活动目标</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通过开展思维导图研讨活动，掌握情感体验的审美方法。从情感体验出发，学会在生活、情感、文化、艺术四个侧重点上进行体验活动。</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1"/>
          <p:cNvSpPr/>
          <p:nvPr>
            <p:custDataLst>
              <p:tags r:id="rId2"/>
            </p:custDataLst>
          </p:nvPr>
        </p:nvSpPr>
        <p:spPr>
          <a:xfrm>
            <a:off x="3154680" y="3554095"/>
            <a:ext cx="7458710" cy="180784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活动描述</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全班分为三个大组，在“融媒链接”提供的 1～3 个实例中选择其一，参考《少年中国说》思维导图，勾画出对所选实例理解的思维导图，并进行阐述。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由组长进行整体分工和验收。研讨过程可以合理使用音频、视频资料（如《国家宝</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藏——千里江山图》）。</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可由学习委员、课代表同教师一起研究制定活动程序，开展活动。</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3</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课　审美的精神升华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pitchFamily="34" charset="-122"/>
                <a:ea typeface="微软雅黑" panose="020B0503020204020204" pitchFamily="34" charset="-122"/>
                <a:cs typeface="+mn-ea"/>
              </a:rPr>
              <a:t>学习目标</a:t>
            </a:r>
            <a:endParaRPr lang="zh-CN" altLang="en-US" sz="2000" dirty="0">
              <a:latin typeface="微软雅黑" panose="020B0503020204020204" pitchFamily="34" charset="-122"/>
              <a:ea typeface="微软雅黑" panose="020B0503020204020204" pitchFamily="3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2019300" cy="156591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1. 了解审美的精神升华的意义，掌握精神升华的方法，正确开展精神升华的审美活动。</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048500" y="4156710"/>
            <a:ext cx="1990090" cy="975995"/>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2. 通过审美研讨活动提高对审美活动的认识，获得教益。</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885680" y="4156710"/>
            <a:ext cx="1917065" cy="975995"/>
          </a:xfrm>
          <a:prstGeom prst="rect">
            <a:avLst/>
          </a:prstGeom>
        </p:spPr>
        <p:txBody>
          <a:bodyPr wrap="square" anchor="t" anchorCtr="0">
            <a:spAutoFit/>
          </a:bodyPr>
          <a:p>
            <a:pPr algn="just">
              <a:lnSpc>
                <a:spcPct val="120000"/>
              </a:lnSpc>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3. 学会主动从审美的角度认识生活现象和生活的意义。</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太湖美的精神升华</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869440" y="1864360"/>
            <a:ext cx="4705985" cy="3415030"/>
          </a:xfrm>
          <a:prstGeom prst="rect">
            <a:avLst/>
          </a:prstGeom>
          <a:noFill/>
        </p:spPr>
        <p:txBody>
          <a:bodyPr wrap="square" rtlCol="0" anchor="t">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太湖美呀太湖美，美就美在太湖水。水上有白帆哪，啊水下有红菱哪，啊水边芦苇青，水底鱼虾肥，湖水织出灌溉网，稻香果香绕湖飞。哎咳唷，太湖美呀太湖美。太湖美呀太湖美，美就美在太湖水。红旗映绿波哪。啊春风湖面吹哪。啊水是丰收酒，湖是碧玉杯，装满深情盛满爱，捧给祖国报春晖。哎咳唷，太湖美呀太湖美。”这《太湖美》的歌词，如同插图（图 1-7）“太湖晨光”一样，留给了人们无尽的美的遐想。</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6575425" y="2143125"/>
            <a:ext cx="4572000" cy="2857500"/>
          </a:xfrm>
          <a:prstGeom prst="rect">
            <a:avLst/>
          </a:prstGeom>
        </p:spPr>
      </p:pic>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260475"/>
            <a:ext cx="9842500" cy="442658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太湖美的精神升华</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929765" y="1854200"/>
            <a:ext cx="8776970" cy="5067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体验建议：</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参与下面的欣赏活动，然后分组交流，按照所确定的交流主题发表看法。</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cxnSp>
        <p:nvCxnSpPr>
          <p:cNvPr id="19" name="直接连接符 18"/>
          <p:cNvCxnSpPr/>
          <p:nvPr/>
        </p:nvCxnSpPr>
        <p:spPr>
          <a:xfrm>
            <a:off x="2476492" y="3124001"/>
            <a:ext cx="7238726" cy="0"/>
          </a:xfrm>
          <a:prstGeom prst="line">
            <a:avLst/>
          </a:prstGeom>
          <a:noFill/>
          <a:ln w="19050" cap="flat" cmpd="sng" algn="ctr">
            <a:solidFill>
              <a:schemeClr val="bg1">
                <a:lumMod val="85000"/>
              </a:schemeClr>
            </a:solidFill>
            <a:prstDash val="solid"/>
          </a:ln>
          <a:effectLst/>
        </p:spPr>
      </p:cxnSp>
      <p:sp>
        <p:nvSpPr>
          <p:cNvPr id="20" name="椭圆 19"/>
          <p:cNvSpPr/>
          <p:nvPr/>
        </p:nvSpPr>
        <p:spPr>
          <a:xfrm>
            <a:off x="3049198" y="2986819"/>
            <a:ext cx="270000" cy="270000"/>
          </a:xfrm>
          <a:prstGeom prst="ellipse">
            <a:avLst/>
          </a:prstGeom>
          <a:solidFill>
            <a:schemeClr val="accent1"/>
          </a:solidFill>
          <a:ln w="25400" cap="flat" cmpd="sng" algn="ctr">
            <a:noFill/>
            <a:prstDash val="solid"/>
          </a:ln>
          <a:effectLst/>
        </p:spPr>
        <p:txBody>
          <a:bodyPr rtlCol="0" anchor="ctr"/>
          <a:p>
            <a:pPr algn="ctr" defTabSz="685800">
              <a:defRPr/>
            </a:pPr>
            <a:endParaRPr lang="zh-CN" altLang="en-US" sz="1350" kern="0" dirty="0">
              <a:solidFill>
                <a:schemeClr val="tx1">
                  <a:lumMod val="65000"/>
                  <a:lumOff val="35000"/>
                </a:schemeClr>
              </a:solidFill>
              <a:cs typeface="+mn-ea"/>
              <a:sym typeface="+mn-lt"/>
            </a:endParaRPr>
          </a:p>
        </p:txBody>
      </p:sp>
      <p:sp>
        <p:nvSpPr>
          <p:cNvPr id="3" name="椭圆 2"/>
          <p:cNvSpPr/>
          <p:nvPr/>
        </p:nvSpPr>
        <p:spPr>
          <a:xfrm>
            <a:off x="5965408" y="2986819"/>
            <a:ext cx="270000" cy="270000"/>
          </a:xfrm>
          <a:prstGeom prst="ellipse">
            <a:avLst/>
          </a:prstGeom>
          <a:solidFill>
            <a:schemeClr val="accent2"/>
          </a:solidFill>
          <a:ln w="25400" cap="flat" cmpd="sng" algn="ctr">
            <a:noFill/>
            <a:prstDash val="solid"/>
          </a:ln>
          <a:effectLst/>
        </p:spPr>
        <p:txBody>
          <a:bodyPr rtlCol="0" anchor="ctr"/>
          <a:p>
            <a:pPr algn="ctr" defTabSz="685800">
              <a:defRPr/>
            </a:pPr>
            <a:endParaRPr lang="zh-CN" altLang="en-US" sz="1350" kern="0">
              <a:solidFill>
                <a:schemeClr val="tx1">
                  <a:lumMod val="65000"/>
                  <a:lumOff val="35000"/>
                </a:schemeClr>
              </a:solidFill>
              <a:cs typeface="+mn-ea"/>
              <a:sym typeface="+mn-lt"/>
            </a:endParaRPr>
          </a:p>
        </p:txBody>
      </p:sp>
      <p:sp>
        <p:nvSpPr>
          <p:cNvPr id="22" name="椭圆 21"/>
          <p:cNvSpPr/>
          <p:nvPr/>
        </p:nvSpPr>
        <p:spPr>
          <a:xfrm>
            <a:off x="8844153" y="2989359"/>
            <a:ext cx="270000" cy="270000"/>
          </a:xfrm>
          <a:prstGeom prst="ellipse">
            <a:avLst/>
          </a:prstGeom>
          <a:solidFill>
            <a:schemeClr val="accent3"/>
          </a:solidFill>
          <a:ln w="25400" cap="flat" cmpd="sng" algn="ctr">
            <a:noFill/>
            <a:prstDash val="solid"/>
          </a:ln>
          <a:effectLst/>
        </p:spPr>
        <p:txBody>
          <a:bodyPr rtlCol="0" anchor="ctr"/>
          <a:p>
            <a:pPr algn="ctr" defTabSz="685800">
              <a:defRPr/>
            </a:pPr>
            <a:endParaRPr lang="zh-CN" altLang="en-US" sz="1350" kern="0">
              <a:solidFill>
                <a:schemeClr val="tx1">
                  <a:lumMod val="65000"/>
                  <a:lumOff val="35000"/>
                </a:schemeClr>
              </a:solidFill>
              <a:cs typeface="+mn-ea"/>
              <a:sym typeface="+mn-lt"/>
            </a:endParaRPr>
          </a:p>
        </p:txBody>
      </p:sp>
      <p:sp>
        <p:nvSpPr>
          <p:cNvPr id="24" name="矩形 23"/>
          <p:cNvSpPr/>
          <p:nvPr/>
        </p:nvSpPr>
        <p:spPr>
          <a:xfrm>
            <a:off x="2280593" y="3444592"/>
            <a:ext cx="1807211" cy="637540"/>
          </a:xfrm>
          <a:prstGeom prst="rect">
            <a:avLst/>
          </a:prstGeom>
        </p:spPr>
        <p:txBody>
          <a:bodyPr wrap="square">
            <a:spAutoFit/>
          </a:bodyPr>
          <a:p>
            <a:pPr algn="ctr">
              <a:lnSpc>
                <a:spcPct val="127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 聆听《太湖美》歌曲，并跟随歌唱。</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6" name="矩形 5"/>
          <p:cNvSpPr/>
          <p:nvPr/>
        </p:nvSpPr>
        <p:spPr>
          <a:xfrm>
            <a:off x="5073958" y="3444592"/>
            <a:ext cx="1807211" cy="1183640"/>
          </a:xfrm>
          <a:prstGeom prst="rect">
            <a:avLst/>
          </a:prstGeom>
        </p:spPr>
        <p:txBody>
          <a:bodyPr wrap="square">
            <a:spAutoFit/>
          </a:bodyPr>
          <a:p>
            <a:pPr algn="ctr">
              <a:lnSpc>
                <a:spcPct val="127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 观看《太湖》纪录片，领略太湖的美，思考其中审美精神升华的视点。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矩形 6"/>
          <p:cNvSpPr/>
          <p:nvPr/>
        </p:nvSpPr>
        <p:spPr>
          <a:xfrm>
            <a:off x="8133388" y="3444592"/>
            <a:ext cx="1807211" cy="910590"/>
          </a:xfrm>
          <a:prstGeom prst="rect">
            <a:avLst/>
          </a:prstGeom>
        </p:spPr>
        <p:txBody>
          <a:bodyPr wrap="square">
            <a:spAutoFit/>
          </a:bodyPr>
          <a:p>
            <a:pPr algn="ctr">
              <a:lnSpc>
                <a:spcPct val="127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3. 分组进行交流，谈一谈“我对太湖美的理解”。</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500"/>
                                        <p:tgtEl>
                                          <p:spTgt spid="2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4" grpId="1"/>
      <p:bldP spid="5" grpId="1" animBg="1"/>
      <p:bldP spid="20" grpId="0" bldLvl="0" animBg="1"/>
      <p:bldP spid="3" grpId="0" bldLvl="0" animBg="1"/>
      <p:bldP spid="22" grpId="0" bldLvl="0" animBg="1"/>
      <p:bldP spid="24"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261110"/>
            <a:ext cx="9842500" cy="487426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太湖美的精神升华</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777365" y="1421130"/>
            <a:ext cx="9081770" cy="4615815"/>
          </a:xfrm>
          <a:prstGeom prst="rect">
            <a:avLst/>
          </a:prstGeom>
          <a:noFill/>
        </p:spPr>
        <p:txBody>
          <a:bodyPr wrap="square" rtlCol="0" anchor="t">
            <a:spAutoFit/>
          </a:bodyPr>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楷体" panose="02010609060101010101" charset="-122"/>
                <a:ea typeface="楷体" panose="02010609060101010101" charset="-122"/>
              </a:rPr>
              <a:t>“万顷烟波收眼底，无尽云山入怀来。”《太湖美》这首诞生于 20 世纪 70 年代，其纤细柔美的旋律表现、儒雅平和的艺术风格，已经物化为国人心头的一个文化符号。各种物质以自身的不同形态存在于自然之间，并无美与不美的区分。人们常常把对事物本质的认识和精神的追求附着在客观事物上，物质本身便有了美的含义。换言之，人们只有把客观事物作为审美对象时，该物质才会具有审美的意义。《太湖美》以歌曲的形式描绘太湖美，于是太湖的水、太湖的山、太湖的人便具有了审美的属性。这种审美过程，蕴含着作者对现实的情感、评价和审美理想，是客观与主观、再现与表现的有机统一，使人获得精神的愉悦和享受。</a:t>
            </a:r>
            <a:endParaRPr lang="zh-CN" altLang="en-US" sz="1400">
              <a:latin typeface="楷体" panose="02010609060101010101" charset="-122"/>
              <a:ea typeface="楷体" panose="02010609060101010101" charset="-122"/>
            </a:endParaRPr>
          </a:p>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楷体" panose="02010609060101010101" charset="-122"/>
                <a:ea typeface="楷体" panose="02010609060101010101" charset="-122"/>
              </a:rPr>
              <a:t>从对审美的直觉性把握开始，到对审美的情感性把握，我们仿佛置身太湖岸边，看那亭台楼阁、鱼虾遨游、白帆点点。歌曲中儒雅平和的气质与性格，是中华民族性格品质的传承，也是民族性格的缩影。惬意之感不由得在胸中交织、荡漾，激起共鸣。审美情感的体验和生活态度的契合，实现了审美超越和精神的升华。“水上有白帆，水下有红菱，水边芦苇青，水底鱼虾肥。湖水织出灌溉网，稻香果香绕湖飞。”描绘的场景看似平常，但在音乐的流动中又具有不平凡的意义。恰当的速度、节奏安排又为歌曲注入了流动的美感，寓意了太湖的动态美。犹如置身太湖岸边，环顾太湖全景，无论你站在哪个方位，总能感觉到湖水的源泉所在，在向人们传达着一种文化信息，这种文化信息与中国园林艺术所体现出的古典含蓄之美具有一致性，引起人们对太湖乃至于祖国山河无限风光的向往，引起人们对歌曲包含文化信息的理解与思索。</a:t>
            </a:r>
            <a:endParaRPr lang="zh-CN" altLang="en-US" sz="1400">
              <a:latin typeface="楷体" panose="02010609060101010101" charset="-122"/>
              <a:ea typeface="楷体" panose="02010609060101010101"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87475" y="1261110"/>
            <a:ext cx="9842500" cy="44919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太湖美的精神升华</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924050" y="1905635"/>
            <a:ext cx="4895215" cy="3046095"/>
          </a:xfrm>
          <a:prstGeom prst="rect">
            <a:avLst/>
          </a:prstGeom>
          <a:noFill/>
        </p:spPr>
        <p:txBody>
          <a:bodyPr wrap="square" rtlCol="0" anchor="t">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历史上曾经留下了许多歌咏太湖的辞章，但《太湖美》用歌曲的形式表现太湖秀丽的山光水色，则未有出其右者。歌曲用诗意的语言对太湖美景进行充分的描述，抒发了人们对太湖的热爱和创造美好生活的愿望，以独特的表现方式，留给听众无限的遐想，使数以万计的人为之动情、为之感奋、为之倾倒，为之发出由衷地赞叹，最主要的原因就在于，它具有一种特有的审美品格，具有典型的、东方式的审美趣味。</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6878320" y="2124075"/>
            <a:ext cx="4114800" cy="2609850"/>
          </a:xfrm>
          <a:prstGeom prst="rect">
            <a:avLst/>
          </a:prstGeom>
        </p:spPr>
      </p:pic>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87475" y="1261110"/>
            <a:ext cx="9842500" cy="44919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184140" y="47117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3171825" y="1691005"/>
            <a:ext cx="5848350" cy="3476625"/>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开展“歌唱祖国”演唱活动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321" y="205586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395856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4680" y="1868805"/>
            <a:ext cx="7458710"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活动目标</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通过开展“歌唱祖国”演唱活动，掌握精神升华的审美方法，把握审美的精神升华一般方法，增强爱国主义精神和民族意识。</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1"/>
          <p:cNvSpPr/>
          <p:nvPr>
            <p:custDataLst>
              <p:tags r:id="rId2"/>
            </p:custDataLst>
          </p:nvPr>
        </p:nvSpPr>
        <p:spPr>
          <a:xfrm>
            <a:off x="3154680" y="3849053"/>
            <a:ext cx="7458710"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活动描述</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活动阶段分三段。一是准备阶段：全班学生分为若干小组，每组选一首歌，练习演唱，进行演唱歌曲的审美升华解读，做好讲解稿和 PPT。二是演唱阶段：开展各组演唱比拼活动。三是解读阶段：开展审美升华解读的评比。</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4</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审美的思想分析</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3931920" y="2139950"/>
            <a:ext cx="2985135" cy="398780"/>
          </a:xfrm>
          <a:prstGeom prst="rect">
            <a:avLst/>
          </a:prstGeom>
        </p:spPr>
        <p:txBody>
          <a:bodyPr wrap="square">
            <a:spAutoFit/>
          </a:bodyPr>
          <a:p>
            <a:pPr algn="l"/>
            <a:r>
              <a:rPr lang="zh-CN" altLang="en-US" sz="2000" dirty="0">
                <a:latin typeface="微软雅黑" panose="020B0503020204020204" pitchFamily="34" charset="-122"/>
                <a:ea typeface="微软雅黑" panose="020B0503020204020204" pitchFamily="34" charset="-122"/>
                <a:cs typeface="+mn-ea"/>
              </a:rPr>
              <a:t>学习目标</a:t>
            </a:r>
            <a:endParaRPr lang="zh-CN" altLang="en-US" sz="2000" dirty="0">
              <a:latin typeface="微软雅黑" panose="020B0503020204020204" pitchFamily="34" charset="-122"/>
              <a:ea typeface="微软雅黑" panose="020B0503020204020204" pitchFamily="34" charset="-122"/>
              <a:cs typeface="+mn-ea"/>
            </a:endParaRPr>
          </a:p>
        </p:txBody>
      </p:sp>
      <p:grpSp>
        <p:nvGrpSpPr>
          <p:cNvPr id="48" name="组合 47"/>
          <p:cNvGrpSpPr/>
          <p:nvPr>
            <p:custDataLst>
              <p:tags r:id="rId4"/>
            </p:custDataLst>
          </p:nvPr>
        </p:nvGrpSpPr>
        <p:grpSpPr>
          <a:xfrm>
            <a:off x="4163850" y="2817266"/>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3931920" y="4185285"/>
            <a:ext cx="2360930" cy="975995"/>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1. 了解审美的思想分析的意义，掌握思想分析的方法。</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9" name="组合 48"/>
          <p:cNvGrpSpPr/>
          <p:nvPr>
            <p:custDataLst>
              <p:tags r:id="rId8"/>
            </p:custDataLst>
          </p:nvPr>
        </p:nvGrpSpPr>
        <p:grpSpPr>
          <a:xfrm>
            <a:off x="7128638" y="2817266"/>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012940" y="4185285"/>
            <a:ext cx="2389505" cy="1565910"/>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2. 了解程开甲院士的事迹，从审美的角度理解程开甲院士的颁奖词，掌握对英雄人物审美的思想分析方法。</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5" name="组合 44"/>
          <p:cNvGrpSpPr/>
          <p:nvPr>
            <p:custDataLst>
              <p:tags r:id="rId12"/>
            </p:custDataLst>
          </p:nvPr>
        </p:nvGrpSpPr>
        <p:grpSpPr>
          <a:xfrm>
            <a:off x="10093427" y="2817266"/>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708515" y="4185285"/>
            <a:ext cx="2034540" cy="1565910"/>
          </a:xfrm>
          <a:prstGeom prst="rect">
            <a:avLst/>
          </a:prstGeom>
        </p:spPr>
        <p:txBody>
          <a:bodyPr wrap="square" anchor="t" anchorCtr="0">
            <a:spAutoFit/>
          </a:bodyPr>
          <a:p>
            <a:pPr algn="just">
              <a:lnSpc>
                <a:spcPct val="120000"/>
              </a:lnSpc>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3. 开展审美实践活动，从审美的角度感悟英雄人物的思想抱负，在活动中提高认识，获得教益。</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87475" y="1261110"/>
            <a:ext cx="9842500" cy="498157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英雄人物的思想分析</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687830" y="1675130"/>
            <a:ext cx="5474335" cy="4154170"/>
          </a:xfrm>
          <a:prstGeom prst="rect">
            <a:avLst/>
          </a:prstGeom>
          <a:noFill/>
        </p:spPr>
        <p:txBody>
          <a:bodyPr wrap="square" rtlCol="0" anchor="t">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2014 年 1 月 10 日，位于北京市天安门广场西侧，西长安街南侧的人民大会堂里灯光璀璨，气氛热烈。上午 10 时，国家科学技术奖励大会在雄壮的中华人民共和国国歌声中开始。在热烈的掌声中，中共中央总书记、国家主席、中央军委主席习近平向获得 2013 年度国家最高科学技术奖的获奖者颁奖。中国科学院院士、中国人民解放军总装备部程开甲将军就是其中一位。这是中国 5 个国家科学技术奖中最高等级的奖项。1950 年 8 月，程开甲放弃了国外优厚待遇和研究条件，隐姓埋名为我国核武器事业和国防高新技术发展作出了卓越的贡献。1964 年，我国第一颗原子弹爆炸成功（图 1-10），也凝聚着程开甲院士的心血。</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7397115" y="2637155"/>
            <a:ext cx="3676015" cy="2635250"/>
          </a:xfrm>
          <a:prstGeom prst="rect">
            <a:avLst/>
          </a:prstGeom>
        </p:spPr>
      </p:pic>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05</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2" name="文本框 11"/>
          <p:cNvSpPr txBox="1"/>
          <p:nvPr/>
        </p:nvSpPr>
        <p:spPr>
          <a:xfrm>
            <a:off x="4119210"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06</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3" name="文本框 12"/>
          <p:cNvSpPr txBox="1"/>
          <p:nvPr/>
        </p:nvSpPr>
        <p:spPr>
          <a:xfrm>
            <a:off x="6781567"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07</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4" name="文本框 13"/>
          <p:cNvSpPr txBox="1"/>
          <p:nvPr/>
        </p:nvSpPr>
        <p:spPr>
          <a:xfrm>
            <a:off x="9438391"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08</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223010" y="4652010"/>
            <a:ext cx="1635760"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艺术类型审美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语言艺术审美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表演艺术审美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造型艺术审美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1571625"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目</a:t>
            </a:r>
            <a:r>
              <a:rPr lang="en-US" altLang="zh-CN"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 </a:t>
            </a:r>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录</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00"/>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0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87475" y="1261110"/>
            <a:ext cx="9842500" cy="498157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英雄人物的思想分析</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806575" y="1859280"/>
            <a:ext cx="8965565" cy="3784600"/>
          </a:xfrm>
          <a:prstGeom prst="rect">
            <a:avLst/>
          </a:prstGeom>
          <a:noFill/>
        </p:spPr>
        <p:txBody>
          <a:bodyPr wrap="square" rtlCol="0" anchor="t">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2019 年 2 月 18 日，程开甲当选 2018 年度“感动中国”十大人物。当晚在中央电视台举行的颁奖晚会上，给程开甲的颁奖词这样写道：“空投、平洞、竖井；朔风、野地、黄沙。戈壁寒暑成大器，于无声处起惊雷。一片赤诚，一生奉献，一切都和祖国紧紧相连。黄沙百战穿金甲，甲光向日金鳞开。”</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他，是“两弹一星”元勋，为建立中国特色核试验科学技术体系作出了杰出贡献，为锻造改革开放安全屏障、推进科技强国事业作出了重大贡献，是以身许党许国的时代楷模。</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程开甲不仅获得了“两弹一星”的功勋奖章，他还获得过“改革先锋”、国家最高科学技术奖、“八一勋章”“人民科学家”、中国科学院院士等多个优秀奖项与荣誉称号，以及“2017—2018 年影响世界华人盛典”终身成就奖。他是我国核武器的先驱，为我国的科研事业奉献了一生。奉献，是他这一代科学工作者共同的科学精神。这种精神，我们将永远地发扬和传承下去。</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87475" y="1261110"/>
            <a:ext cx="9842500" cy="498157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英雄人物的思想分析</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698625" y="1859280"/>
            <a:ext cx="5278120" cy="3784600"/>
          </a:xfrm>
          <a:prstGeom prst="rect">
            <a:avLst/>
          </a:prstGeom>
          <a:noFill/>
        </p:spPr>
        <p:txBody>
          <a:bodyPr wrap="square" rtlCol="0" anchor="t">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程开甲说：“我这辈子最大的幸福，就是所做的一切，都和祖国紧紧地联系在一起。”审美思想分析，就是要运用人的视觉器官和听觉器官等对美的事物进行感知。其包括两方面内容：首先，对审美对象的外在形式因素（如声音、颜色、形态等）的感知能力；其次，对审美对象的情感表现和象征意义（如情绪体验等）的感知能力。</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对程开甲这一英雄形象的审美，不仅是他坚毅的外表，更重要的是他心系国家、心系人民而毫无私心的高尚精神。人们观其形，见其神，即从外在形象看到内在精神，从情感起伏中体会到深刻内涵，这就是思想分析。</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7225665" y="2289810"/>
            <a:ext cx="3800475" cy="2533650"/>
          </a:xfrm>
          <a:prstGeom prst="rect">
            <a:avLst/>
          </a:prstGeom>
        </p:spPr>
      </p:pic>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260475"/>
            <a:ext cx="9842500" cy="442658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英雄人物的思想分析</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929765" y="1838960"/>
            <a:ext cx="8776970" cy="87566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体验建议：</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观看《感动中国 2018 年度人物颁奖盛典》中给程开甲院士颁奖的视频，建议大家朗诵这段颁奖词，并分组讨论程开甲院士的内在精神和颁奖词的深刻内涵。</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cxnSp>
        <p:nvCxnSpPr>
          <p:cNvPr id="19" name="直接连接符 18"/>
          <p:cNvCxnSpPr/>
          <p:nvPr/>
        </p:nvCxnSpPr>
        <p:spPr>
          <a:xfrm>
            <a:off x="2609842" y="3400226"/>
            <a:ext cx="7238726" cy="0"/>
          </a:xfrm>
          <a:prstGeom prst="line">
            <a:avLst/>
          </a:prstGeom>
          <a:noFill/>
          <a:ln w="19050" cap="flat" cmpd="sng" algn="ctr">
            <a:solidFill>
              <a:schemeClr val="bg1">
                <a:lumMod val="85000"/>
              </a:schemeClr>
            </a:solidFill>
            <a:prstDash val="solid"/>
          </a:ln>
          <a:effectLst/>
        </p:spPr>
      </p:cxnSp>
      <p:sp>
        <p:nvSpPr>
          <p:cNvPr id="20" name="椭圆 19"/>
          <p:cNvSpPr/>
          <p:nvPr/>
        </p:nvSpPr>
        <p:spPr>
          <a:xfrm>
            <a:off x="3182548" y="3263044"/>
            <a:ext cx="270000" cy="270000"/>
          </a:xfrm>
          <a:prstGeom prst="ellipse">
            <a:avLst/>
          </a:prstGeom>
          <a:solidFill>
            <a:schemeClr val="accent1"/>
          </a:solidFill>
          <a:ln w="25400" cap="flat" cmpd="sng" algn="ctr">
            <a:noFill/>
            <a:prstDash val="solid"/>
          </a:ln>
          <a:effectLst/>
        </p:spPr>
        <p:txBody>
          <a:bodyPr rtlCol="0" anchor="ctr"/>
          <a:p>
            <a:pPr algn="ctr" defTabSz="685800">
              <a:defRPr/>
            </a:pPr>
            <a:endParaRPr lang="zh-CN" altLang="en-US" sz="1350" kern="0" dirty="0">
              <a:solidFill>
                <a:schemeClr val="tx1">
                  <a:lumMod val="65000"/>
                  <a:lumOff val="35000"/>
                </a:schemeClr>
              </a:solidFill>
              <a:cs typeface="+mn-ea"/>
              <a:sym typeface="+mn-lt"/>
            </a:endParaRPr>
          </a:p>
        </p:txBody>
      </p:sp>
      <p:sp>
        <p:nvSpPr>
          <p:cNvPr id="3" name="椭圆 2"/>
          <p:cNvSpPr/>
          <p:nvPr/>
        </p:nvSpPr>
        <p:spPr>
          <a:xfrm>
            <a:off x="6098758" y="3263044"/>
            <a:ext cx="270000" cy="270000"/>
          </a:xfrm>
          <a:prstGeom prst="ellipse">
            <a:avLst/>
          </a:prstGeom>
          <a:solidFill>
            <a:schemeClr val="accent2"/>
          </a:solidFill>
          <a:ln w="25400" cap="flat" cmpd="sng" algn="ctr">
            <a:noFill/>
            <a:prstDash val="solid"/>
          </a:ln>
          <a:effectLst/>
        </p:spPr>
        <p:txBody>
          <a:bodyPr rtlCol="0" anchor="ctr"/>
          <a:p>
            <a:pPr algn="ctr" defTabSz="685800">
              <a:defRPr/>
            </a:pPr>
            <a:endParaRPr lang="zh-CN" altLang="en-US" sz="1350" kern="0">
              <a:solidFill>
                <a:schemeClr val="tx1">
                  <a:lumMod val="65000"/>
                  <a:lumOff val="35000"/>
                </a:schemeClr>
              </a:solidFill>
              <a:cs typeface="+mn-ea"/>
              <a:sym typeface="+mn-lt"/>
            </a:endParaRPr>
          </a:p>
        </p:txBody>
      </p:sp>
      <p:sp>
        <p:nvSpPr>
          <p:cNvPr id="22" name="椭圆 21"/>
          <p:cNvSpPr/>
          <p:nvPr/>
        </p:nvSpPr>
        <p:spPr>
          <a:xfrm>
            <a:off x="8977503" y="3265584"/>
            <a:ext cx="270000" cy="270000"/>
          </a:xfrm>
          <a:prstGeom prst="ellipse">
            <a:avLst/>
          </a:prstGeom>
          <a:solidFill>
            <a:schemeClr val="accent3"/>
          </a:solidFill>
          <a:ln w="25400" cap="flat" cmpd="sng" algn="ctr">
            <a:noFill/>
            <a:prstDash val="solid"/>
          </a:ln>
          <a:effectLst/>
        </p:spPr>
        <p:txBody>
          <a:bodyPr rtlCol="0" anchor="ctr"/>
          <a:p>
            <a:pPr algn="ctr" defTabSz="685800">
              <a:defRPr/>
            </a:pPr>
            <a:endParaRPr lang="zh-CN" altLang="en-US" sz="1350" kern="0">
              <a:solidFill>
                <a:schemeClr val="tx1">
                  <a:lumMod val="65000"/>
                  <a:lumOff val="35000"/>
                </a:schemeClr>
              </a:solidFill>
              <a:cs typeface="+mn-ea"/>
              <a:sym typeface="+mn-lt"/>
            </a:endParaRPr>
          </a:p>
        </p:txBody>
      </p:sp>
      <p:sp>
        <p:nvSpPr>
          <p:cNvPr id="24" name="矩形 23"/>
          <p:cNvSpPr/>
          <p:nvPr/>
        </p:nvSpPr>
        <p:spPr>
          <a:xfrm>
            <a:off x="2413943" y="3720817"/>
            <a:ext cx="1807211" cy="910590"/>
          </a:xfrm>
          <a:prstGeom prst="rect">
            <a:avLst/>
          </a:prstGeom>
        </p:spPr>
        <p:txBody>
          <a:bodyPr wrap="square">
            <a:spAutoFit/>
          </a:bodyPr>
          <a:p>
            <a:pPr algn="ctr">
              <a:lnSpc>
                <a:spcPct val="127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 观看中央电视台《感动中国 2018 年度人物颁奖盛典》。</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6" name="矩形 5"/>
          <p:cNvSpPr/>
          <p:nvPr/>
        </p:nvSpPr>
        <p:spPr>
          <a:xfrm>
            <a:off x="5207308" y="3720817"/>
            <a:ext cx="1807211" cy="637540"/>
          </a:xfrm>
          <a:prstGeom prst="rect">
            <a:avLst/>
          </a:prstGeom>
        </p:spPr>
        <p:txBody>
          <a:bodyPr wrap="square">
            <a:spAutoFit/>
          </a:bodyPr>
          <a:p>
            <a:pPr algn="ctr">
              <a:lnSpc>
                <a:spcPct val="127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 观看“程开甲视频大全”。</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矩形 6"/>
          <p:cNvSpPr/>
          <p:nvPr/>
        </p:nvSpPr>
        <p:spPr>
          <a:xfrm>
            <a:off x="8266738" y="3720817"/>
            <a:ext cx="1807211" cy="910590"/>
          </a:xfrm>
          <a:prstGeom prst="rect">
            <a:avLst/>
          </a:prstGeom>
        </p:spPr>
        <p:txBody>
          <a:bodyPr wrap="square">
            <a:spAutoFit/>
          </a:bodyPr>
          <a:p>
            <a:pPr algn="ctr">
              <a:lnSpc>
                <a:spcPct val="127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3. 在网上搜集资料，写出程开甲院士的形象特点和内在精神。</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500"/>
                                        <p:tgtEl>
                                          <p:spTgt spid="2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4" grpId="1"/>
      <p:bldP spid="5" grpId="1" animBg="1"/>
      <p:bldP spid="20" grpId="0" bldLvl="0" animBg="1"/>
      <p:bldP spid="3" grpId="0" bldLvl="0" animBg="1"/>
      <p:bldP spid="22" grpId="0" bldLvl="0" animBg="1"/>
      <p:bldP spid="24" grpId="0"/>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261110"/>
            <a:ext cx="9842500" cy="487426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英雄人物的思想分析</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917700" y="1551940"/>
            <a:ext cx="8356600" cy="4292600"/>
          </a:xfrm>
          <a:prstGeom prst="rect">
            <a:avLst/>
          </a:prstGeom>
          <a:noFill/>
        </p:spPr>
        <p:txBody>
          <a:bodyPr wrap="square" rtlCol="0" anchor="t">
            <a:spAutoFit/>
          </a:bodyPr>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楷体" panose="02010609060101010101" charset="-122"/>
                <a:ea typeface="楷体" panose="02010609060101010101" charset="-122"/>
              </a:rPr>
              <a:t>程开甲是真正的英雄。</a:t>
            </a:r>
            <a:endParaRPr lang="zh-CN" altLang="en-US" sz="1400">
              <a:latin typeface="楷体" panose="02010609060101010101" charset="-122"/>
              <a:ea typeface="楷体" panose="02010609060101010101" charset="-122"/>
            </a:endParaRPr>
          </a:p>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楷体" panose="02010609060101010101" charset="-122"/>
                <a:ea typeface="楷体" panose="02010609060101010101" charset="-122"/>
              </a:rPr>
              <a:t>程开甲，祖籍徽州，1918 年 8 月 3 日出生于江苏吴江。1946 年 8 月，在李约瑟博士的推荐下，他怀着满腔报国热情，开赴英国爱丁堡大学留学。1948 年秋，程开甲获哲学博士学位，任英国皇家化学工业研究所研究员。</a:t>
            </a:r>
            <a:endParaRPr lang="zh-CN" altLang="en-US" sz="1400">
              <a:latin typeface="楷体" panose="02010609060101010101" charset="-122"/>
              <a:ea typeface="楷体" panose="02010609060101010101" charset="-122"/>
            </a:endParaRPr>
          </a:p>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楷体" panose="02010609060101010101" charset="-122"/>
                <a:ea typeface="楷体" panose="02010609060101010101" charset="-122"/>
              </a:rPr>
              <a:t>1950 年 8 月，程开甲婉拒导师玻恩的挽留，放弃了国外优厚待遇和研究条件，毅然回国，回到浙江大学物理系。</a:t>
            </a:r>
            <a:endParaRPr lang="zh-CN" altLang="en-US" sz="1400">
              <a:latin typeface="楷体" panose="02010609060101010101" charset="-122"/>
              <a:ea typeface="楷体" panose="02010609060101010101" charset="-122"/>
            </a:endParaRPr>
          </a:p>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楷体" panose="02010609060101010101" charset="-122"/>
                <a:ea typeface="楷体" panose="02010609060101010101" charset="-122"/>
              </a:rPr>
              <a:t>1960 年，程开甲接到命令，任第二机械工业部第九研究所（院）副所（院）长，加入到我国核武器研究的队伍。从此，他消失了。就如同所有消失的“两弹元勋”科学家一样，他们将自己的生命铺在了西北荒无人迹的荒漠上，从此消失 20 余年。程开甲从 1963 年第一次踏进罗布泊到 1985 年，一直生活在核试验基地，为开创中国核武器研究和核试验事业，倾注了全部心血和才智。在钱三强的具体指导下，程开甲设计的中国第一个具有创造性和准确性的核试验方案，确保了首次核试验任务的圆满完成。程开甲成功地设计和主持包括首次原子弹、氢弹，导弹核武器、平洞、竖井和增强型原子弹在内的几十次试验。</a:t>
            </a:r>
            <a:endParaRPr lang="zh-CN" altLang="en-US" sz="1400">
              <a:latin typeface="楷体" panose="02010609060101010101" charset="-122"/>
              <a:ea typeface="楷体" panose="02010609060101010101"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623695"/>
            <a:ext cx="9842500" cy="38157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85360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英雄人物的思想分析</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2139950" y="2046605"/>
            <a:ext cx="8356600" cy="2999740"/>
          </a:xfrm>
          <a:prstGeom prst="rect">
            <a:avLst/>
          </a:prstGeom>
          <a:noFill/>
        </p:spPr>
        <p:txBody>
          <a:bodyPr wrap="square" rtlCol="0" anchor="t">
            <a:spAutoFit/>
          </a:bodyPr>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楷体" panose="02010609060101010101" charset="-122"/>
                <a:ea typeface="楷体" panose="02010609060101010101" charset="-122"/>
              </a:rPr>
              <a:t>程开甲是中国指挥核试验次数最多的科学家，与邓稼先和钱学森等人不同，除了科学家的身份之外，程开甲还是一个军人，人们称他为“核司令”。而他的试验队伍中先后成长出 10 位院士，许多科研项目填补了国内空白。他说：“我这辈子最大的心愿就是国家强起来，国防强起来。”怀着这赤子之心，苦干惊天动地事，甘做隐姓埋名人。</a:t>
            </a:r>
            <a:endParaRPr lang="zh-CN" altLang="en-US" sz="1400">
              <a:latin typeface="楷体" panose="02010609060101010101" charset="-122"/>
              <a:ea typeface="楷体" panose="02010609060101010101" charset="-122"/>
            </a:endParaRPr>
          </a:p>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楷体" panose="02010609060101010101" charset="-122"/>
                <a:ea typeface="楷体" panose="02010609060101010101" charset="-122"/>
              </a:rPr>
              <a:t>人的行为、社会现象和文化样式，需要我们运用正确的审美眼光，正确的审美方法去分析、去评价。高洁的品质、高尚的追求、无私的奉献、坚韧不拔的毅力，这些特定的精神，我们都能在程开甲院士身上感受到。正因为如此，我们才能以审视英雄的眼光，去看待程开甲院士毕生在国防科学领域辛勤耕耘的精神，感受他自力更生、发奋图强、严谨求实、无私奉献、勇于攀登的品质，体会他为中国核武器事业和国防高新技术发展作出的卓越贡献。</a:t>
            </a:r>
            <a:endParaRPr lang="zh-CN" altLang="en-US" sz="1400">
              <a:latin typeface="楷体" panose="02010609060101010101" charset="-122"/>
              <a:ea typeface="楷体" panose="02010609060101010101" charset="-122"/>
            </a:endParaRPr>
          </a:p>
        </p:txBody>
      </p:sp>
      <p:sp>
        <p:nvSpPr>
          <p:cNvPr id="13" name="文本框 12"/>
          <p:cNvSpPr txBox="1"/>
          <p:nvPr/>
        </p:nvSpPr>
        <p:spPr>
          <a:xfrm>
            <a:off x="9362440" y="97218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623695"/>
            <a:ext cx="9842500" cy="435546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85360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英雄人物的思想分析</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835785" y="2076450"/>
            <a:ext cx="8965565" cy="975995"/>
          </a:xfrm>
          <a:prstGeom prst="rect">
            <a:avLst/>
          </a:prstGeom>
          <a:noFill/>
        </p:spPr>
        <p:txBody>
          <a:bodyPr wrap="square" rtlCol="0" anchor="t">
            <a:spAutoFit/>
          </a:bodyPr>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在审美英雄人物活动中，审美者与审美对象——英雄人物会产生思想和情感的共鸣，使其情感得以净化，从而达到自我超越和人格提升。因为，当英雄人物的性格合乎审美者理想的时候，我们便能从思想分析的角度发现诸多审美视点。</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9362440" y="97218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sp>
        <p:nvSpPr>
          <p:cNvPr id="2" name="任意多边形 1"/>
          <p:cNvSpPr/>
          <p:nvPr>
            <p:custDataLst>
              <p:tags r:id="rId1"/>
            </p:custDataLst>
          </p:nvPr>
        </p:nvSpPr>
        <p:spPr>
          <a:xfrm>
            <a:off x="2603807" y="3396159"/>
            <a:ext cx="2280466" cy="2182772"/>
          </a:xfrm>
          <a:custGeom>
            <a:avLst/>
            <a:gdLst>
              <a:gd name="connsiteX0" fmla="*/ 961691 w 1844621"/>
              <a:gd name="connsiteY0" fmla="*/ 1643760 h 1765598"/>
              <a:gd name="connsiteX1" fmla="*/ 964657 w 1844621"/>
              <a:gd name="connsiteY1" fmla="*/ 1718060 h 1765598"/>
              <a:gd name="connsiteX2" fmla="*/ 948083 w 1844621"/>
              <a:gd name="connsiteY2" fmla="*/ 1717184 h 1765598"/>
              <a:gd name="connsiteX3" fmla="*/ 946614 w 1844621"/>
              <a:gd name="connsiteY3" fmla="*/ 1717353 h 1765598"/>
              <a:gd name="connsiteX4" fmla="*/ 943691 w 1844621"/>
              <a:gd name="connsiteY4" fmla="*/ 1644103 h 1765598"/>
              <a:gd name="connsiteX5" fmla="*/ 875350 w 1844621"/>
              <a:gd name="connsiteY5" fmla="*/ 1643169 h 1765598"/>
              <a:gd name="connsiteX6" fmla="*/ 893299 w 1844621"/>
              <a:gd name="connsiteY6" fmla="*/ 1644629 h 1765598"/>
              <a:gd name="connsiteX7" fmla="*/ 889341 w 1844621"/>
              <a:gd name="connsiteY7" fmla="*/ 1723945 h 1765598"/>
              <a:gd name="connsiteX8" fmla="*/ 871214 w 1844621"/>
              <a:gd name="connsiteY8" fmla="*/ 1726031 h 1765598"/>
              <a:gd name="connsiteX9" fmla="*/ 1029699 w 1844621"/>
              <a:gd name="connsiteY9" fmla="*/ 1636826 h 1765598"/>
              <a:gd name="connsiteX10" fmla="*/ 1040815 w 1844621"/>
              <a:gd name="connsiteY10" fmla="*/ 1722087 h 1765598"/>
              <a:gd name="connsiteX11" fmla="*/ 1022537 w 1844621"/>
              <a:gd name="connsiteY11" fmla="*/ 1721121 h 1765598"/>
              <a:gd name="connsiteX12" fmla="*/ 1011828 w 1844621"/>
              <a:gd name="connsiteY12" fmla="*/ 1638982 h 1765598"/>
              <a:gd name="connsiteX13" fmla="*/ 807350 w 1844621"/>
              <a:gd name="connsiteY13" fmla="*/ 1636115 h 1765598"/>
              <a:gd name="connsiteX14" fmla="*/ 822430 w 1844621"/>
              <a:gd name="connsiteY14" fmla="*/ 1638864 h 1765598"/>
              <a:gd name="connsiteX15" fmla="*/ 825110 w 1844621"/>
              <a:gd name="connsiteY15" fmla="*/ 1639083 h 1765598"/>
              <a:gd name="connsiteX16" fmla="*/ 811751 w 1844621"/>
              <a:gd name="connsiteY16" fmla="*/ 1734136 h 1765598"/>
              <a:gd name="connsiteX17" fmla="*/ 792774 w 1844621"/>
              <a:gd name="connsiteY17" fmla="*/ 1739833 h 1765598"/>
              <a:gd name="connsiteX18" fmla="*/ 1096827 w 1844621"/>
              <a:gd name="connsiteY18" fmla="*/ 1624033 h 1765598"/>
              <a:gd name="connsiteX19" fmla="*/ 1121385 w 1844621"/>
              <a:gd name="connsiteY19" fmla="*/ 1734155 h 1765598"/>
              <a:gd name="connsiteX20" fmla="*/ 1101928 w 1844621"/>
              <a:gd name="connsiteY20" fmla="*/ 1729603 h 1765598"/>
              <a:gd name="connsiteX21" fmla="*/ 1079265 w 1844621"/>
              <a:gd name="connsiteY21" fmla="*/ 1627978 h 1765598"/>
              <a:gd name="connsiteX22" fmla="*/ 740342 w 1844621"/>
              <a:gd name="connsiteY22" fmla="*/ 1622534 h 1765598"/>
              <a:gd name="connsiteX23" fmla="*/ 749046 w 1844621"/>
              <a:gd name="connsiteY23" fmla="*/ 1625484 h 1765598"/>
              <a:gd name="connsiteX24" fmla="*/ 757767 w 1844621"/>
              <a:gd name="connsiteY24" fmla="*/ 1627074 h 1765598"/>
              <a:gd name="connsiteX25" fmla="*/ 726815 w 1844621"/>
              <a:gd name="connsiteY25" fmla="*/ 1759631 h 1765598"/>
              <a:gd name="connsiteX26" fmla="*/ 706937 w 1844621"/>
              <a:gd name="connsiteY26" fmla="*/ 1765598 h 1765598"/>
              <a:gd name="connsiteX27" fmla="*/ 1162592 w 1844621"/>
              <a:gd name="connsiteY27" fmla="*/ 1605474 h 1765598"/>
              <a:gd name="connsiteX28" fmla="*/ 1211506 w 1844621"/>
              <a:gd name="connsiteY28" fmla="*/ 1758609 h 1765598"/>
              <a:gd name="connsiteX29" fmla="*/ 1193512 w 1844621"/>
              <a:gd name="connsiteY29" fmla="*/ 1751032 h 1765598"/>
              <a:gd name="connsiteX30" fmla="*/ 1189921 w 1844621"/>
              <a:gd name="connsiteY30" fmla="*/ 1750192 h 1765598"/>
              <a:gd name="connsiteX31" fmla="*/ 1145515 w 1844621"/>
              <a:gd name="connsiteY31" fmla="*/ 1611170 h 1765598"/>
              <a:gd name="connsiteX32" fmla="*/ 675637 w 1844621"/>
              <a:gd name="connsiteY32" fmla="*/ 1600604 h 1765598"/>
              <a:gd name="connsiteX33" fmla="*/ 692686 w 1844621"/>
              <a:gd name="connsiteY33" fmla="*/ 1606382 h 1765598"/>
              <a:gd name="connsiteX34" fmla="*/ 641486 w 1844621"/>
              <a:gd name="connsiteY34" fmla="*/ 1761326 h 1765598"/>
              <a:gd name="connsiteX35" fmla="*/ 631383 w 1844621"/>
              <a:gd name="connsiteY35" fmla="*/ 1744623 h 1765598"/>
              <a:gd name="connsiteX36" fmla="*/ 628970 w 1844621"/>
              <a:gd name="connsiteY36" fmla="*/ 1741831 h 1765598"/>
              <a:gd name="connsiteX37" fmla="*/ 1225916 w 1844621"/>
              <a:gd name="connsiteY37" fmla="*/ 1579868 h 1765598"/>
              <a:gd name="connsiteX38" fmla="*/ 1279540 w 1844621"/>
              <a:gd name="connsiteY38" fmla="*/ 1707080 h 1765598"/>
              <a:gd name="connsiteX39" fmla="*/ 1266966 w 1844621"/>
              <a:gd name="connsiteY39" fmla="*/ 1723591 h 1765598"/>
              <a:gd name="connsiteX40" fmla="*/ 1209837 w 1844621"/>
              <a:gd name="connsiteY40" fmla="*/ 1588066 h 1765598"/>
              <a:gd name="connsiteX41" fmla="*/ 610954 w 1844621"/>
              <a:gd name="connsiteY41" fmla="*/ 1578681 h 1765598"/>
              <a:gd name="connsiteX42" fmla="*/ 628059 w 1844621"/>
              <a:gd name="connsiteY42" fmla="*/ 1584478 h 1765598"/>
              <a:gd name="connsiteX43" fmla="*/ 582951 w 1844621"/>
              <a:gd name="connsiteY43" fmla="*/ 1688574 h 1765598"/>
              <a:gd name="connsiteX44" fmla="*/ 569886 w 1844621"/>
              <a:gd name="connsiteY44" fmla="*/ 1673454 h 1765598"/>
              <a:gd name="connsiteX45" fmla="*/ 1286670 w 1844621"/>
              <a:gd name="connsiteY45" fmla="*/ 1548893 h 1765598"/>
              <a:gd name="connsiteX46" fmla="*/ 1333269 w 1844621"/>
              <a:gd name="connsiteY46" fmla="*/ 1636531 h 1765598"/>
              <a:gd name="connsiteX47" fmla="*/ 1321264 w 1844621"/>
              <a:gd name="connsiteY47" fmla="*/ 1652294 h 1765598"/>
              <a:gd name="connsiteX48" fmla="*/ 1270632 w 1844621"/>
              <a:gd name="connsiteY48" fmla="*/ 1557070 h 1765598"/>
              <a:gd name="connsiteX49" fmla="*/ 551444 w 1844621"/>
              <a:gd name="connsiteY49" fmla="*/ 1545001 h 1765598"/>
              <a:gd name="connsiteX50" fmla="*/ 567074 w 1844621"/>
              <a:gd name="connsiteY50" fmla="*/ 1553937 h 1765598"/>
              <a:gd name="connsiteX51" fmla="*/ 524862 w 1844621"/>
              <a:gd name="connsiteY51" fmla="*/ 1631452 h 1765598"/>
              <a:gd name="connsiteX52" fmla="*/ 510642 w 1844621"/>
              <a:gd name="connsiteY52" fmla="*/ 1619926 h 1765598"/>
              <a:gd name="connsiteX53" fmla="*/ 1346034 w 1844621"/>
              <a:gd name="connsiteY53" fmla="*/ 1515267 h 1765598"/>
              <a:gd name="connsiteX54" fmla="*/ 1390051 w 1844621"/>
              <a:gd name="connsiteY54" fmla="*/ 1582679 h 1765598"/>
              <a:gd name="connsiteX55" fmla="*/ 1376613 w 1844621"/>
              <a:gd name="connsiteY55" fmla="*/ 1595021 h 1765598"/>
              <a:gd name="connsiteX56" fmla="*/ 1331552 w 1844621"/>
              <a:gd name="connsiteY56" fmla="*/ 1526010 h 1765598"/>
              <a:gd name="connsiteX57" fmla="*/ 1333983 w 1844621"/>
              <a:gd name="connsiteY57" fmla="*/ 1524770 h 1765598"/>
              <a:gd name="connsiteX58" fmla="*/ 492213 w 1844621"/>
              <a:gd name="connsiteY58" fmla="*/ 1511140 h 1765598"/>
              <a:gd name="connsiteX59" fmla="*/ 507877 w 1844621"/>
              <a:gd name="connsiteY59" fmla="*/ 1520095 h 1765598"/>
              <a:gd name="connsiteX60" fmla="*/ 465615 w 1844621"/>
              <a:gd name="connsiteY60" fmla="*/ 1583429 h 1765598"/>
              <a:gd name="connsiteX61" fmla="*/ 452723 w 1844621"/>
              <a:gd name="connsiteY61" fmla="*/ 1572979 h 1765598"/>
              <a:gd name="connsiteX62" fmla="*/ 451434 w 1844621"/>
              <a:gd name="connsiteY62" fmla="*/ 1572252 h 1765598"/>
              <a:gd name="connsiteX63" fmla="*/ 1399641 w 1844621"/>
              <a:gd name="connsiteY63" fmla="*/ 1472989 h 1765598"/>
              <a:gd name="connsiteX64" fmla="*/ 1447523 w 1844621"/>
              <a:gd name="connsiteY64" fmla="*/ 1533649 h 1765598"/>
              <a:gd name="connsiteX65" fmla="*/ 1433600 w 1844621"/>
              <a:gd name="connsiteY65" fmla="*/ 1542681 h 1765598"/>
              <a:gd name="connsiteX66" fmla="*/ 1432510 w 1844621"/>
              <a:gd name="connsiteY66" fmla="*/ 1543682 h 1765598"/>
              <a:gd name="connsiteX67" fmla="*/ 1385507 w 1844621"/>
              <a:gd name="connsiteY67" fmla="*/ 1484135 h 1765598"/>
              <a:gd name="connsiteX68" fmla="*/ 439084 w 1844621"/>
              <a:gd name="connsiteY68" fmla="*/ 1468240 h 1765598"/>
              <a:gd name="connsiteX69" fmla="*/ 452737 w 1844621"/>
              <a:gd name="connsiteY69" fmla="*/ 1479985 h 1765598"/>
              <a:gd name="connsiteX70" fmla="*/ 401226 w 1844621"/>
              <a:gd name="connsiteY70" fmla="*/ 1543921 h 1765598"/>
              <a:gd name="connsiteX71" fmla="*/ 385335 w 1844621"/>
              <a:gd name="connsiteY71" fmla="*/ 1534955 h 1765598"/>
              <a:gd name="connsiteX72" fmla="*/ 1452700 w 1844621"/>
              <a:gd name="connsiteY72" fmla="*/ 1430017 h 1765598"/>
              <a:gd name="connsiteX73" fmla="*/ 1511505 w 1844621"/>
              <a:gd name="connsiteY73" fmla="*/ 1492141 h 1765598"/>
              <a:gd name="connsiteX74" fmla="*/ 1496150 w 1844621"/>
              <a:gd name="connsiteY74" fmla="*/ 1502102 h 1765598"/>
              <a:gd name="connsiteX75" fmla="*/ 1439119 w 1844621"/>
              <a:gd name="connsiteY75" fmla="*/ 1441854 h 1765598"/>
              <a:gd name="connsiteX76" fmla="*/ 1449687 w 1844621"/>
              <a:gd name="connsiteY76" fmla="*/ 1433519 h 1765598"/>
              <a:gd name="connsiteX77" fmla="*/ 387391 w 1844621"/>
              <a:gd name="connsiteY77" fmla="*/ 1423768 h 1765598"/>
              <a:gd name="connsiteX78" fmla="*/ 401059 w 1844621"/>
              <a:gd name="connsiteY78" fmla="*/ 1435526 h 1765598"/>
              <a:gd name="connsiteX79" fmla="*/ 332463 w 1844621"/>
              <a:gd name="connsiteY79" fmla="*/ 1506560 h 1765598"/>
              <a:gd name="connsiteX80" fmla="*/ 313761 w 1844621"/>
              <a:gd name="connsiteY80" fmla="*/ 1500014 h 1765598"/>
              <a:gd name="connsiteX81" fmla="*/ 1497274 w 1844621"/>
              <a:gd name="connsiteY81" fmla="*/ 1378205 h 1765598"/>
              <a:gd name="connsiteX82" fmla="*/ 1583781 w 1844621"/>
              <a:gd name="connsiteY82" fmla="*/ 1454547 h 1765598"/>
              <a:gd name="connsiteX83" fmla="*/ 1565364 w 1844621"/>
              <a:gd name="connsiteY83" fmla="*/ 1462300 h 1765598"/>
              <a:gd name="connsiteX84" fmla="*/ 1485535 w 1844621"/>
              <a:gd name="connsiteY84" fmla="*/ 1391850 h 1765598"/>
              <a:gd name="connsiteX85" fmla="*/ 342078 w 1844621"/>
              <a:gd name="connsiteY85" fmla="*/ 1372754 h 1765598"/>
              <a:gd name="connsiteX86" fmla="*/ 353236 w 1844621"/>
              <a:gd name="connsiteY86" fmla="*/ 1386902 h 1765598"/>
              <a:gd name="connsiteX87" fmla="*/ 248764 w 1844621"/>
              <a:gd name="connsiteY87" fmla="*/ 1477262 h 1765598"/>
              <a:gd name="connsiteX88" fmla="*/ 229175 w 1844621"/>
              <a:gd name="connsiteY88" fmla="*/ 1470405 h 1765598"/>
              <a:gd name="connsiteX89" fmla="*/ 1541797 w 1844621"/>
              <a:gd name="connsiteY89" fmla="*/ 1326453 h 1765598"/>
              <a:gd name="connsiteX90" fmla="*/ 1671063 w 1844621"/>
              <a:gd name="connsiteY90" fmla="*/ 1421359 h 1765598"/>
              <a:gd name="connsiteX91" fmla="*/ 1652052 w 1844621"/>
              <a:gd name="connsiteY91" fmla="*/ 1425806 h 1765598"/>
              <a:gd name="connsiteX92" fmla="*/ 1648653 w 1844621"/>
              <a:gd name="connsiteY92" fmla="*/ 1427237 h 1765598"/>
              <a:gd name="connsiteX93" fmla="*/ 1530022 w 1844621"/>
              <a:gd name="connsiteY93" fmla="*/ 1340139 h 1765598"/>
              <a:gd name="connsiteX94" fmla="*/ 299862 w 1844621"/>
              <a:gd name="connsiteY94" fmla="*/ 1319225 h 1765598"/>
              <a:gd name="connsiteX95" fmla="*/ 311019 w 1844621"/>
              <a:gd name="connsiteY95" fmla="*/ 1333372 h 1765598"/>
              <a:gd name="connsiteX96" fmla="*/ 178732 w 1844621"/>
              <a:gd name="connsiteY96" fmla="*/ 1428480 h 1765598"/>
              <a:gd name="connsiteX97" fmla="*/ 180377 w 1844621"/>
              <a:gd name="connsiteY97" fmla="*/ 1409027 h 1765598"/>
              <a:gd name="connsiteX98" fmla="*/ 180067 w 1844621"/>
              <a:gd name="connsiteY98" fmla="*/ 1405352 h 1765598"/>
              <a:gd name="connsiteX99" fmla="*/ 1576542 w 1844621"/>
              <a:gd name="connsiteY99" fmla="*/ 1267609 h 1765598"/>
              <a:gd name="connsiteX100" fmla="*/ 1695816 w 1844621"/>
              <a:gd name="connsiteY100" fmla="*/ 1339681 h 1765598"/>
              <a:gd name="connsiteX101" fmla="*/ 1695348 w 1844621"/>
              <a:gd name="connsiteY101" fmla="*/ 1360430 h 1765598"/>
              <a:gd name="connsiteX102" fmla="*/ 1567606 w 1844621"/>
              <a:gd name="connsiteY102" fmla="*/ 1283241 h 1765598"/>
              <a:gd name="connsiteX103" fmla="*/ 263531 w 1844621"/>
              <a:gd name="connsiteY103" fmla="*/ 1261503 h 1765598"/>
              <a:gd name="connsiteX104" fmla="*/ 271723 w 1844621"/>
              <a:gd name="connsiteY104" fmla="*/ 1277570 h 1765598"/>
              <a:gd name="connsiteX105" fmla="*/ 174140 w 1844621"/>
              <a:gd name="connsiteY105" fmla="*/ 1335215 h 1765598"/>
              <a:gd name="connsiteX106" fmla="*/ 172457 w 1844621"/>
              <a:gd name="connsiteY106" fmla="*/ 1315303 h 1765598"/>
              <a:gd name="connsiteX107" fmla="*/ 1610398 w 1844621"/>
              <a:gd name="connsiteY107" fmla="*/ 1208387 h 1765598"/>
              <a:gd name="connsiteX108" fmla="*/ 1697816 w 1844621"/>
              <a:gd name="connsiteY108" fmla="*/ 1251024 h 1765598"/>
              <a:gd name="connsiteX109" fmla="*/ 1697369 w 1844621"/>
              <a:gd name="connsiteY109" fmla="*/ 1270832 h 1765598"/>
              <a:gd name="connsiteX110" fmla="*/ 1601446 w 1844621"/>
              <a:gd name="connsiteY110" fmla="*/ 1224047 h 1765598"/>
              <a:gd name="connsiteX111" fmla="*/ 232566 w 1844621"/>
              <a:gd name="connsiteY111" fmla="*/ 1200770 h 1765598"/>
              <a:gd name="connsiteX112" fmla="*/ 240745 w 1844621"/>
              <a:gd name="connsiteY112" fmla="*/ 1216812 h 1765598"/>
              <a:gd name="connsiteX113" fmla="*/ 160720 w 1844621"/>
              <a:gd name="connsiteY113" fmla="*/ 1254859 h 1765598"/>
              <a:gd name="connsiteX114" fmla="*/ 155991 w 1844621"/>
              <a:gd name="connsiteY114" fmla="*/ 1237178 h 1765598"/>
              <a:gd name="connsiteX115" fmla="*/ 1634958 w 1844621"/>
              <a:gd name="connsiteY115" fmla="*/ 1144690 h 1765598"/>
              <a:gd name="connsiteX116" fmla="*/ 1712099 w 1844621"/>
              <a:gd name="connsiteY116" fmla="*/ 1174082 h 1765598"/>
              <a:gd name="connsiteX117" fmla="*/ 1708482 w 1844621"/>
              <a:gd name="connsiteY117" fmla="*/ 1191966 h 1765598"/>
              <a:gd name="connsiteX118" fmla="*/ 1629176 w 1844621"/>
              <a:gd name="connsiteY118" fmla="*/ 1161750 h 1765598"/>
              <a:gd name="connsiteX119" fmla="*/ 204756 w 1844621"/>
              <a:gd name="connsiteY119" fmla="*/ 1138431 h 1765598"/>
              <a:gd name="connsiteX120" fmla="*/ 210455 w 1844621"/>
              <a:gd name="connsiteY120" fmla="*/ 1155515 h 1765598"/>
              <a:gd name="connsiteX121" fmla="*/ 141015 w 1844621"/>
              <a:gd name="connsiteY121" fmla="*/ 1181182 h 1765598"/>
              <a:gd name="connsiteX122" fmla="*/ 136727 w 1844621"/>
              <a:gd name="connsiteY122" fmla="*/ 1165150 h 1765598"/>
              <a:gd name="connsiteX123" fmla="*/ 136112 w 1844621"/>
              <a:gd name="connsiteY123" fmla="*/ 1163804 h 1765598"/>
              <a:gd name="connsiteX124" fmla="*/ 1656844 w 1844621"/>
              <a:gd name="connsiteY124" fmla="*/ 1080115 h 1765598"/>
              <a:gd name="connsiteX125" fmla="*/ 1729776 w 1844621"/>
              <a:gd name="connsiteY125" fmla="*/ 1100634 h 1765598"/>
              <a:gd name="connsiteX126" fmla="*/ 1723821 w 1844621"/>
              <a:gd name="connsiteY126" fmla="*/ 1116126 h 1765598"/>
              <a:gd name="connsiteX127" fmla="*/ 1723528 w 1844621"/>
              <a:gd name="connsiteY127" fmla="*/ 1117576 h 1765598"/>
              <a:gd name="connsiteX128" fmla="*/ 1651058 w 1844621"/>
              <a:gd name="connsiteY128" fmla="*/ 1097186 h 1765598"/>
              <a:gd name="connsiteX129" fmla="*/ 184625 w 1844621"/>
              <a:gd name="connsiteY129" fmla="*/ 1073110 h 1765598"/>
              <a:gd name="connsiteX130" fmla="*/ 188043 w 1844621"/>
              <a:gd name="connsiteY130" fmla="*/ 1088326 h 1765598"/>
              <a:gd name="connsiteX131" fmla="*/ 188810 w 1844621"/>
              <a:gd name="connsiteY131" fmla="*/ 1090624 h 1765598"/>
              <a:gd name="connsiteX132" fmla="*/ 112145 w 1844621"/>
              <a:gd name="connsiteY132" fmla="*/ 1111372 h 1765598"/>
              <a:gd name="connsiteX133" fmla="*/ 104560 w 1844621"/>
              <a:gd name="connsiteY133" fmla="*/ 1094778 h 1765598"/>
              <a:gd name="connsiteX134" fmla="*/ 1672722 w 1844621"/>
              <a:gd name="connsiteY134" fmla="*/ 1013691 h 1765598"/>
              <a:gd name="connsiteX135" fmla="*/ 1757141 w 1844621"/>
              <a:gd name="connsiteY135" fmla="*/ 1029446 h 1765598"/>
              <a:gd name="connsiteX136" fmla="*/ 1750574 w 1844621"/>
              <a:gd name="connsiteY136" fmla="*/ 1046531 h 1765598"/>
              <a:gd name="connsiteX137" fmla="*/ 1669493 w 1844621"/>
              <a:gd name="connsiteY137" fmla="*/ 1031399 h 1765598"/>
              <a:gd name="connsiteX138" fmla="*/ 170225 w 1844621"/>
              <a:gd name="connsiteY138" fmla="*/ 1006273 h 1765598"/>
              <a:gd name="connsiteX139" fmla="*/ 170936 w 1844621"/>
              <a:gd name="connsiteY139" fmla="*/ 1012170 h 1765598"/>
              <a:gd name="connsiteX140" fmla="*/ 173584 w 1844621"/>
              <a:gd name="connsiteY140" fmla="*/ 1023958 h 1765598"/>
              <a:gd name="connsiteX141" fmla="*/ 78475 w 1844621"/>
              <a:gd name="connsiteY141" fmla="*/ 1040728 h 1765598"/>
              <a:gd name="connsiteX142" fmla="*/ 67193 w 1844621"/>
              <a:gd name="connsiteY142" fmla="*/ 1024440 h 1765598"/>
              <a:gd name="connsiteX143" fmla="*/ 1681368 w 1844621"/>
              <a:gd name="connsiteY143" fmla="*/ 945892 h 1765598"/>
              <a:gd name="connsiteX144" fmla="*/ 1793516 w 1844621"/>
              <a:gd name="connsiteY144" fmla="*/ 956550 h 1765598"/>
              <a:gd name="connsiteX145" fmla="*/ 1783173 w 1844621"/>
              <a:gd name="connsiteY145" fmla="*/ 973649 h 1765598"/>
              <a:gd name="connsiteX146" fmla="*/ 1679909 w 1844621"/>
              <a:gd name="connsiteY146" fmla="*/ 963835 h 1765598"/>
              <a:gd name="connsiteX147" fmla="*/ 162034 w 1844621"/>
              <a:gd name="connsiteY147" fmla="*/ 938372 h 1765598"/>
              <a:gd name="connsiteX148" fmla="*/ 164191 w 1844621"/>
              <a:gd name="connsiteY148" fmla="*/ 956254 h 1765598"/>
              <a:gd name="connsiteX149" fmla="*/ 27981 w 1844621"/>
              <a:gd name="connsiteY149" fmla="*/ 967828 h 1765598"/>
              <a:gd name="connsiteX150" fmla="*/ 16164 w 1844621"/>
              <a:gd name="connsiteY150" fmla="*/ 950767 h 1765598"/>
              <a:gd name="connsiteX151" fmla="*/ 1683923 w 1844621"/>
              <a:gd name="connsiteY151" fmla="*/ 877596 h 1765598"/>
              <a:gd name="connsiteX152" fmla="*/ 1844621 w 1844621"/>
              <a:gd name="connsiteY152" fmla="*/ 878397 h 1765598"/>
              <a:gd name="connsiteX153" fmla="*/ 1831855 w 1844621"/>
              <a:gd name="connsiteY153" fmla="*/ 893168 h 1765598"/>
              <a:gd name="connsiteX154" fmla="*/ 1829946 w 1844621"/>
              <a:gd name="connsiteY154" fmla="*/ 896325 h 1765598"/>
              <a:gd name="connsiteX155" fmla="*/ 1684266 w 1844621"/>
              <a:gd name="connsiteY155" fmla="*/ 895598 h 1765598"/>
              <a:gd name="connsiteX156" fmla="*/ 14676 w 1844621"/>
              <a:gd name="connsiteY156" fmla="*/ 869273 h 1765598"/>
              <a:gd name="connsiteX157" fmla="*/ 160356 w 1844621"/>
              <a:gd name="connsiteY157" fmla="*/ 869999 h 1765598"/>
              <a:gd name="connsiteX158" fmla="*/ 160699 w 1844621"/>
              <a:gd name="connsiteY158" fmla="*/ 888001 h 1765598"/>
              <a:gd name="connsiteX159" fmla="*/ 0 w 1844621"/>
              <a:gd name="connsiteY159" fmla="*/ 887200 h 1765598"/>
              <a:gd name="connsiteX160" fmla="*/ 12766 w 1844621"/>
              <a:gd name="connsiteY160" fmla="*/ 872429 h 1765598"/>
              <a:gd name="connsiteX161" fmla="*/ 1816638 w 1844621"/>
              <a:gd name="connsiteY161" fmla="*/ 797770 h 1765598"/>
              <a:gd name="connsiteX162" fmla="*/ 1828455 w 1844621"/>
              <a:gd name="connsiteY162" fmla="*/ 814831 h 1765598"/>
              <a:gd name="connsiteX163" fmla="*/ 1682588 w 1844621"/>
              <a:gd name="connsiteY163" fmla="*/ 827227 h 1765598"/>
              <a:gd name="connsiteX164" fmla="*/ 1680430 w 1844621"/>
              <a:gd name="connsiteY164" fmla="*/ 809345 h 1765598"/>
              <a:gd name="connsiteX165" fmla="*/ 61447 w 1844621"/>
              <a:gd name="connsiteY165" fmla="*/ 791950 h 1765598"/>
              <a:gd name="connsiteX166" fmla="*/ 164713 w 1844621"/>
              <a:gd name="connsiteY166" fmla="*/ 801763 h 1765598"/>
              <a:gd name="connsiteX167" fmla="*/ 163253 w 1844621"/>
              <a:gd name="connsiteY167" fmla="*/ 819705 h 1765598"/>
              <a:gd name="connsiteX168" fmla="*/ 51105 w 1844621"/>
              <a:gd name="connsiteY168" fmla="*/ 809048 h 1765598"/>
              <a:gd name="connsiteX169" fmla="*/ 1766145 w 1844621"/>
              <a:gd name="connsiteY169" fmla="*/ 724870 h 1765598"/>
              <a:gd name="connsiteX170" fmla="*/ 1777427 w 1844621"/>
              <a:gd name="connsiteY170" fmla="*/ 741158 h 1765598"/>
              <a:gd name="connsiteX171" fmla="*/ 1674396 w 1844621"/>
              <a:gd name="connsiteY171" fmla="*/ 759325 h 1765598"/>
              <a:gd name="connsiteX172" fmla="*/ 1673685 w 1844621"/>
              <a:gd name="connsiteY172" fmla="*/ 753429 h 1765598"/>
              <a:gd name="connsiteX173" fmla="*/ 1670588 w 1844621"/>
              <a:gd name="connsiteY173" fmla="*/ 741719 h 1765598"/>
              <a:gd name="connsiteX174" fmla="*/ 94047 w 1844621"/>
              <a:gd name="connsiteY174" fmla="*/ 719066 h 1765598"/>
              <a:gd name="connsiteX175" fmla="*/ 175129 w 1844621"/>
              <a:gd name="connsiteY175" fmla="*/ 734198 h 1765598"/>
              <a:gd name="connsiteX176" fmla="*/ 171900 w 1844621"/>
              <a:gd name="connsiteY176" fmla="*/ 751906 h 1765598"/>
              <a:gd name="connsiteX177" fmla="*/ 87480 w 1844621"/>
              <a:gd name="connsiteY177" fmla="*/ 736151 h 1765598"/>
              <a:gd name="connsiteX178" fmla="*/ 1732475 w 1844621"/>
              <a:gd name="connsiteY178" fmla="*/ 654227 h 1765598"/>
              <a:gd name="connsiteX179" fmla="*/ 1740061 w 1844621"/>
              <a:gd name="connsiteY179" fmla="*/ 670822 h 1765598"/>
              <a:gd name="connsiteX180" fmla="*/ 1657733 w 1844621"/>
              <a:gd name="connsiteY180" fmla="*/ 693102 h 1765598"/>
              <a:gd name="connsiteX181" fmla="*/ 1653131 w 1844621"/>
              <a:gd name="connsiteY181" fmla="*/ 675699 h 1765598"/>
              <a:gd name="connsiteX182" fmla="*/ 121093 w 1844621"/>
              <a:gd name="connsiteY182" fmla="*/ 648021 h 1765598"/>
              <a:gd name="connsiteX183" fmla="*/ 193564 w 1844621"/>
              <a:gd name="connsiteY183" fmla="*/ 668412 h 1765598"/>
              <a:gd name="connsiteX184" fmla="*/ 187778 w 1844621"/>
              <a:gd name="connsiteY184" fmla="*/ 685483 h 1765598"/>
              <a:gd name="connsiteX185" fmla="*/ 114844 w 1844621"/>
              <a:gd name="connsiteY185" fmla="*/ 664963 h 1765598"/>
              <a:gd name="connsiteX186" fmla="*/ 120799 w 1844621"/>
              <a:gd name="connsiteY186" fmla="*/ 649471 h 1765598"/>
              <a:gd name="connsiteX187" fmla="*/ 1703605 w 1844621"/>
              <a:gd name="connsiteY187" fmla="*/ 584417 h 1765598"/>
              <a:gd name="connsiteX188" fmla="*/ 1707892 w 1844621"/>
              <a:gd name="connsiteY188" fmla="*/ 600448 h 1765598"/>
              <a:gd name="connsiteX189" fmla="*/ 1708508 w 1844621"/>
              <a:gd name="connsiteY189" fmla="*/ 601796 h 1765598"/>
              <a:gd name="connsiteX190" fmla="*/ 1640259 w 1844621"/>
              <a:gd name="connsiteY190" fmla="*/ 627022 h 1765598"/>
              <a:gd name="connsiteX191" fmla="*/ 1639049 w 1844621"/>
              <a:gd name="connsiteY191" fmla="*/ 622444 h 1765598"/>
              <a:gd name="connsiteX192" fmla="*/ 1633440 w 1844621"/>
              <a:gd name="connsiteY192" fmla="*/ 610352 h 1765598"/>
              <a:gd name="connsiteX193" fmla="*/ 136138 w 1844621"/>
              <a:gd name="connsiteY193" fmla="*/ 573632 h 1765598"/>
              <a:gd name="connsiteX194" fmla="*/ 215446 w 1844621"/>
              <a:gd name="connsiteY194" fmla="*/ 603848 h 1765598"/>
              <a:gd name="connsiteX195" fmla="*/ 209665 w 1844621"/>
              <a:gd name="connsiteY195" fmla="*/ 620908 h 1765598"/>
              <a:gd name="connsiteX196" fmla="*/ 132521 w 1844621"/>
              <a:gd name="connsiteY196" fmla="*/ 591516 h 1765598"/>
              <a:gd name="connsiteX197" fmla="*/ 1683900 w 1844621"/>
              <a:gd name="connsiteY197" fmla="*/ 510741 h 1765598"/>
              <a:gd name="connsiteX198" fmla="*/ 1688629 w 1844621"/>
              <a:gd name="connsiteY198" fmla="*/ 528423 h 1765598"/>
              <a:gd name="connsiteX199" fmla="*/ 1612275 w 1844621"/>
              <a:gd name="connsiteY199" fmla="*/ 564725 h 1765598"/>
              <a:gd name="connsiteX200" fmla="*/ 1604700 w 1844621"/>
              <a:gd name="connsiteY200" fmla="*/ 548396 h 1765598"/>
              <a:gd name="connsiteX201" fmla="*/ 147252 w 1844621"/>
              <a:gd name="connsiteY201" fmla="*/ 494765 h 1765598"/>
              <a:gd name="connsiteX202" fmla="*/ 243177 w 1844621"/>
              <a:gd name="connsiteY202" fmla="*/ 541551 h 1765598"/>
              <a:gd name="connsiteX203" fmla="*/ 234224 w 1844621"/>
              <a:gd name="connsiteY203" fmla="*/ 557210 h 1765598"/>
              <a:gd name="connsiteX204" fmla="*/ 146805 w 1844621"/>
              <a:gd name="connsiteY204" fmla="*/ 514573 h 1765598"/>
              <a:gd name="connsiteX205" fmla="*/ 1670480 w 1844621"/>
              <a:gd name="connsiteY205" fmla="*/ 430384 h 1765598"/>
              <a:gd name="connsiteX206" fmla="*/ 1672163 w 1844621"/>
              <a:gd name="connsiteY206" fmla="*/ 450296 h 1765598"/>
              <a:gd name="connsiteX207" fmla="*/ 1583450 w 1844621"/>
              <a:gd name="connsiteY207" fmla="*/ 502701 h 1765598"/>
              <a:gd name="connsiteX208" fmla="*/ 1573155 w 1844621"/>
              <a:gd name="connsiteY208" fmla="*/ 487877 h 1765598"/>
              <a:gd name="connsiteX209" fmla="*/ 149273 w 1844621"/>
              <a:gd name="connsiteY209" fmla="*/ 405169 h 1765598"/>
              <a:gd name="connsiteX210" fmla="*/ 277016 w 1844621"/>
              <a:gd name="connsiteY210" fmla="*/ 482359 h 1765598"/>
              <a:gd name="connsiteX211" fmla="*/ 268080 w 1844621"/>
              <a:gd name="connsiteY211" fmla="*/ 497989 h 1765598"/>
              <a:gd name="connsiteX212" fmla="*/ 148805 w 1844621"/>
              <a:gd name="connsiteY212" fmla="*/ 425916 h 1765598"/>
              <a:gd name="connsiteX213" fmla="*/ 195968 w 1844621"/>
              <a:gd name="connsiteY213" fmla="*/ 338361 h 1765598"/>
              <a:gd name="connsiteX214" fmla="*/ 314600 w 1844621"/>
              <a:gd name="connsiteY214" fmla="*/ 425459 h 1765598"/>
              <a:gd name="connsiteX215" fmla="*/ 302826 w 1844621"/>
              <a:gd name="connsiteY215" fmla="*/ 439145 h 1765598"/>
              <a:gd name="connsiteX216" fmla="*/ 173559 w 1844621"/>
              <a:gd name="connsiteY216" fmla="*/ 344239 h 1765598"/>
              <a:gd name="connsiteX217" fmla="*/ 192568 w 1844621"/>
              <a:gd name="connsiteY217" fmla="*/ 339792 h 1765598"/>
              <a:gd name="connsiteX218" fmla="*/ 1665887 w 1844621"/>
              <a:gd name="connsiteY218" fmla="*/ 337121 h 1765598"/>
              <a:gd name="connsiteX219" fmla="*/ 1664242 w 1844621"/>
              <a:gd name="connsiteY219" fmla="*/ 356571 h 1765598"/>
              <a:gd name="connsiteX220" fmla="*/ 1664553 w 1844621"/>
              <a:gd name="connsiteY220" fmla="*/ 360248 h 1765598"/>
              <a:gd name="connsiteX221" fmla="*/ 1544474 w 1844621"/>
              <a:gd name="connsiteY221" fmla="*/ 446578 h 1765598"/>
              <a:gd name="connsiteX222" fmla="*/ 1534206 w 1844621"/>
              <a:gd name="connsiteY222" fmla="*/ 431793 h 1765598"/>
              <a:gd name="connsiteX223" fmla="*/ 279257 w 1844621"/>
              <a:gd name="connsiteY223" fmla="*/ 303297 h 1765598"/>
              <a:gd name="connsiteX224" fmla="*/ 359087 w 1844621"/>
              <a:gd name="connsiteY224" fmla="*/ 373748 h 1765598"/>
              <a:gd name="connsiteX225" fmla="*/ 347347 w 1844621"/>
              <a:gd name="connsiteY225" fmla="*/ 387394 h 1765598"/>
              <a:gd name="connsiteX226" fmla="*/ 260839 w 1844621"/>
              <a:gd name="connsiteY226" fmla="*/ 311051 h 1765598"/>
              <a:gd name="connsiteX227" fmla="*/ 1595859 w 1844621"/>
              <a:gd name="connsiteY227" fmla="*/ 288337 h 1765598"/>
              <a:gd name="connsiteX228" fmla="*/ 1615448 w 1844621"/>
              <a:gd name="connsiteY228" fmla="*/ 295194 h 1765598"/>
              <a:gd name="connsiteX229" fmla="*/ 1504459 w 1844621"/>
              <a:gd name="connsiteY229" fmla="*/ 391189 h 1765598"/>
              <a:gd name="connsiteX230" fmla="*/ 1491819 w 1844621"/>
              <a:gd name="connsiteY230" fmla="*/ 378322 h 1765598"/>
              <a:gd name="connsiteX231" fmla="*/ 348471 w 1844621"/>
              <a:gd name="connsiteY231" fmla="*/ 263494 h 1765598"/>
              <a:gd name="connsiteX232" fmla="*/ 405504 w 1844621"/>
              <a:gd name="connsiteY232" fmla="*/ 323744 h 1765598"/>
              <a:gd name="connsiteX233" fmla="*/ 394934 w 1844621"/>
              <a:gd name="connsiteY233" fmla="*/ 332080 h 1765598"/>
              <a:gd name="connsiteX234" fmla="*/ 391923 w 1844621"/>
              <a:gd name="connsiteY234" fmla="*/ 335581 h 1765598"/>
              <a:gd name="connsiteX235" fmla="*/ 333116 w 1844621"/>
              <a:gd name="connsiteY235" fmla="*/ 273456 h 1765598"/>
              <a:gd name="connsiteX236" fmla="*/ 1512159 w 1844621"/>
              <a:gd name="connsiteY236" fmla="*/ 259039 h 1765598"/>
              <a:gd name="connsiteX237" fmla="*/ 1530860 w 1844621"/>
              <a:gd name="connsiteY237" fmla="*/ 265585 h 1765598"/>
              <a:gd name="connsiteX238" fmla="*/ 1456606 w 1844621"/>
              <a:gd name="connsiteY238" fmla="*/ 342477 h 1765598"/>
              <a:gd name="connsiteX239" fmla="*/ 1443988 w 1844621"/>
              <a:gd name="connsiteY239" fmla="*/ 329632 h 1765598"/>
              <a:gd name="connsiteX240" fmla="*/ 412110 w 1844621"/>
              <a:gd name="connsiteY240" fmla="*/ 221916 h 1765598"/>
              <a:gd name="connsiteX241" fmla="*/ 459114 w 1844621"/>
              <a:gd name="connsiteY241" fmla="*/ 281464 h 1765598"/>
              <a:gd name="connsiteX242" fmla="*/ 444980 w 1844621"/>
              <a:gd name="connsiteY242" fmla="*/ 292610 h 1765598"/>
              <a:gd name="connsiteX243" fmla="*/ 397097 w 1844621"/>
              <a:gd name="connsiteY243" fmla="*/ 231949 h 1765598"/>
              <a:gd name="connsiteX244" fmla="*/ 411019 w 1844621"/>
              <a:gd name="connsiteY244" fmla="*/ 222917 h 1765598"/>
              <a:gd name="connsiteX245" fmla="*/ 1443396 w 1844621"/>
              <a:gd name="connsiteY245" fmla="*/ 221678 h 1765598"/>
              <a:gd name="connsiteX246" fmla="*/ 1459286 w 1844621"/>
              <a:gd name="connsiteY246" fmla="*/ 230644 h 1765598"/>
              <a:gd name="connsiteX247" fmla="*/ 1406897 w 1844621"/>
              <a:gd name="connsiteY247" fmla="*/ 295670 h 1765598"/>
              <a:gd name="connsiteX248" fmla="*/ 1392300 w 1844621"/>
              <a:gd name="connsiteY248" fmla="*/ 285098 h 1765598"/>
              <a:gd name="connsiteX249" fmla="*/ 1379005 w 1844621"/>
              <a:gd name="connsiteY249" fmla="*/ 182170 h 1765598"/>
              <a:gd name="connsiteX250" fmla="*/ 1391896 w 1844621"/>
              <a:gd name="connsiteY250" fmla="*/ 192619 h 1765598"/>
              <a:gd name="connsiteX251" fmla="*/ 1393186 w 1844621"/>
              <a:gd name="connsiteY251" fmla="*/ 193347 h 1765598"/>
              <a:gd name="connsiteX252" fmla="*/ 1351622 w 1844621"/>
              <a:gd name="connsiteY252" fmla="*/ 255636 h 1765598"/>
              <a:gd name="connsiteX253" fmla="*/ 1337034 w 1844621"/>
              <a:gd name="connsiteY253" fmla="*/ 245070 h 1765598"/>
              <a:gd name="connsiteX254" fmla="*/ 468008 w 1844621"/>
              <a:gd name="connsiteY254" fmla="*/ 170577 h 1765598"/>
              <a:gd name="connsiteX255" fmla="*/ 513069 w 1844621"/>
              <a:gd name="connsiteY255" fmla="*/ 239589 h 1765598"/>
              <a:gd name="connsiteX256" fmla="*/ 510638 w 1844621"/>
              <a:gd name="connsiteY256" fmla="*/ 240828 h 1765598"/>
              <a:gd name="connsiteX257" fmla="*/ 498586 w 1844621"/>
              <a:gd name="connsiteY257" fmla="*/ 250333 h 1765598"/>
              <a:gd name="connsiteX258" fmla="*/ 454568 w 1844621"/>
              <a:gd name="connsiteY258" fmla="*/ 182920 h 1765598"/>
              <a:gd name="connsiteX259" fmla="*/ 1319759 w 1844621"/>
              <a:gd name="connsiteY259" fmla="*/ 134146 h 1765598"/>
              <a:gd name="connsiteX260" fmla="*/ 1333978 w 1844621"/>
              <a:gd name="connsiteY260" fmla="*/ 145672 h 1765598"/>
              <a:gd name="connsiteX261" fmla="*/ 1294036 w 1844621"/>
              <a:gd name="connsiteY261" fmla="*/ 219016 h 1765598"/>
              <a:gd name="connsiteX262" fmla="*/ 1277891 w 1844621"/>
              <a:gd name="connsiteY262" fmla="*/ 211027 h 1765598"/>
              <a:gd name="connsiteX263" fmla="*/ 523355 w 1844621"/>
              <a:gd name="connsiteY263" fmla="*/ 113305 h 1765598"/>
              <a:gd name="connsiteX264" fmla="*/ 573987 w 1844621"/>
              <a:gd name="connsiteY264" fmla="*/ 208530 h 1765598"/>
              <a:gd name="connsiteX265" fmla="*/ 557949 w 1844621"/>
              <a:gd name="connsiteY265" fmla="*/ 216707 h 1765598"/>
              <a:gd name="connsiteX266" fmla="*/ 511350 w 1844621"/>
              <a:gd name="connsiteY266" fmla="*/ 129068 h 1765598"/>
              <a:gd name="connsiteX267" fmla="*/ 1261668 w 1844621"/>
              <a:gd name="connsiteY267" fmla="*/ 77024 h 1765598"/>
              <a:gd name="connsiteX268" fmla="*/ 1274734 w 1844621"/>
              <a:gd name="connsiteY268" fmla="*/ 92144 h 1765598"/>
              <a:gd name="connsiteX269" fmla="*/ 1232872 w 1844621"/>
              <a:gd name="connsiteY269" fmla="*/ 188750 h 1765598"/>
              <a:gd name="connsiteX270" fmla="*/ 1216718 w 1844621"/>
              <a:gd name="connsiteY270" fmla="*/ 180757 h 1765598"/>
              <a:gd name="connsiteX271" fmla="*/ 879964 w 1844621"/>
              <a:gd name="connsiteY271" fmla="*/ 47539 h 1765598"/>
              <a:gd name="connsiteX272" fmla="*/ 896536 w 1844621"/>
              <a:gd name="connsiteY272" fmla="*/ 48415 h 1765598"/>
              <a:gd name="connsiteX273" fmla="*/ 898006 w 1844621"/>
              <a:gd name="connsiteY273" fmla="*/ 48246 h 1765598"/>
              <a:gd name="connsiteX274" fmla="*/ 900930 w 1844621"/>
              <a:gd name="connsiteY274" fmla="*/ 121496 h 1765598"/>
              <a:gd name="connsiteX275" fmla="*/ 882930 w 1844621"/>
              <a:gd name="connsiteY275" fmla="*/ 121839 h 1765598"/>
              <a:gd name="connsiteX276" fmla="*/ 803804 w 1844621"/>
              <a:gd name="connsiteY276" fmla="*/ 43511 h 1765598"/>
              <a:gd name="connsiteX277" fmla="*/ 822082 w 1844621"/>
              <a:gd name="connsiteY277" fmla="*/ 44478 h 1765598"/>
              <a:gd name="connsiteX278" fmla="*/ 832792 w 1844621"/>
              <a:gd name="connsiteY278" fmla="*/ 126618 h 1765598"/>
              <a:gd name="connsiteX279" fmla="*/ 814920 w 1844621"/>
              <a:gd name="connsiteY279" fmla="*/ 128774 h 1765598"/>
              <a:gd name="connsiteX280" fmla="*/ 577653 w 1844621"/>
              <a:gd name="connsiteY280" fmla="*/ 42008 h 1765598"/>
              <a:gd name="connsiteX281" fmla="*/ 634782 w 1844621"/>
              <a:gd name="connsiteY281" fmla="*/ 177534 h 1765598"/>
              <a:gd name="connsiteX282" fmla="*/ 618704 w 1844621"/>
              <a:gd name="connsiteY282" fmla="*/ 185731 h 1765598"/>
              <a:gd name="connsiteX283" fmla="*/ 565079 w 1844621"/>
              <a:gd name="connsiteY283" fmla="*/ 58518 h 1765598"/>
              <a:gd name="connsiteX284" fmla="*/ 973404 w 1844621"/>
              <a:gd name="connsiteY284" fmla="*/ 39567 h 1765598"/>
              <a:gd name="connsiteX285" fmla="*/ 969228 w 1844621"/>
              <a:gd name="connsiteY285" fmla="*/ 123258 h 1765598"/>
              <a:gd name="connsiteX286" fmla="*/ 951312 w 1844621"/>
              <a:gd name="connsiteY286" fmla="*/ 121130 h 1765598"/>
              <a:gd name="connsiteX287" fmla="*/ 955278 w 1844621"/>
              <a:gd name="connsiteY287" fmla="*/ 41654 h 1765598"/>
              <a:gd name="connsiteX288" fmla="*/ 723233 w 1844621"/>
              <a:gd name="connsiteY288" fmla="*/ 31443 h 1765598"/>
              <a:gd name="connsiteX289" fmla="*/ 742691 w 1844621"/>
              <a:gd name="connsiteY289" fmla="*/ 35995 h 1765598"/>
              <a:gd name="connsiteX290" fmla="*/ 765354 w 1844621"/>
              <a:gd name="connsiteY290" fmla="*/ 137622 h 1765598"/>
              <a:gd name="connsiteX291" fmla="*/ 747791 w 1844621"/>
              <a:gd name="connsiteY291" fmla="*/ 141567 h 1765598"/>
              <a:gd name="connsiteX292" fmla="*/ 1051847 w 1844621"/>
              <a:gd name="connsiteY292" fmla="*/ 25765 h 1765598"/>
              <a:gd name="connsiteX293" fmla="*/ 1037014 w 1844621"/>
              <a:gd name="connsiteY293" fmla="*/ 131308 h 1765598"/>
              <a:gd name="connsiteX294" fmla="*/ 1019135 w 1844621"/>
              <a:gd name="connsiteY294" fmla="*/ 129184 h 1765598"/>
              <a:gd name="connsiteX295" fmla="*/ 1032869 w 1844621"/>
              <a:gd name="connsiteY295" fmla="*/ 31462 h 1765598"/>
              <a:gd name="connsiteX296" fmla="*/ 633115 w 1844621"/>
              <a:gd name="connsiteY296" fmla="*/ 6990 h 1765598"/>
              <a:gd name="connsiteX297" fmla="*/ 651107 w 1844621"/>
              <a:gd name="connsiteY297" fmla="*/ 14566 h 1765598"/>
              <a:gd name="connsiteX298" fmla="*/ 654699 w 1844621"/>
              <a:gd name="connsiteY298" fmla="*/ 15406 h 1765598"/>
              <a:gd name="connsiteX299" fmla="*/ 699105 w 1844621"/>
              <a:gd name="connsiteY299" fmla="*/ 154429 h 1765598"/>
              <a:gd name="connsiteX300" fmla="*/ 682029 w 1844621"/>
              <a:gd name="connsiteY300" fmla="*/ 160125 h 1765598"/>
              <a:gd name="connsiteX301" fmla="*/ 1203134 w 1844621"/>
              <a:gd name="connsiteY301" fmla="*/ 4273 h 1765598"/>
              <a:gd name="connsiteX302" fmla="*/ 1213236 w 1844621"/>
              <a:gd name="connsiteY302" fmla="*/ 20976 h 1765598"/>
              <a:gd name="connsiteX303" fmla="*/ 1215649 w 1844621"/>
              <a:gd name="connsiteY303" fmla="*/ 23769 h 1765598"/>
              <a:gd name="connsiteX304" fmla="*/ 1169442 w 1844621"/>
              <a:gd name="connsiteY304" fmla="*/ 163605 h 1765598"/>
              <a:gd name="connsiteX305" fmla="*/ 1152188 w 1844621"/>
              <a:gd name="connsiteY305" fmla="*/ 158449 h 1765598"/>
              <a:gd name="connsiteX306" fmla="*/ 1137683 w 1844621"/>
              <a:gd name="connsiteY306" fmla="*/ 0 h 1765598"/>
              <a:gd name="connsiteX307" fmla="*/ 1104046 w 1844621"/>
              <a:gd name="connsiteY307" fmla="*/ 144062 h 1765598"/>
              <a:gd name="connsiteX308" fmla="*/ 1086767 w 1844621"/>
              <a:gd name="connsiteY308" fmla="*/ 138898 h 1765598"/>
              <a:gd name="connsiteX309" fmla="*/ 1117806 w 1844621"/>
              <a:gd name="connsiteY309" fmla="*/ 5966 h 176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1844621" h="1765598">
                <a:moveTo>
                  <a:pt x="961691" y="1643760"/>
                </a:moveTo>
                <a:lnTo>
                  <a:pt x="964657" y="1718060"/>
                </a:lnTo>
                <a:lnTo>
                  <a:pt x="948083" y="1717184"/>
                </a:lnTo>
                <a:lnTo>
                  <a:pt x="946614" y="1717353"/>
                </a:lnTo>
                <a:lnTo>
                  <a:pt x="943691" y="1644103"/>
                </a:lnTo>
                <a:close/>
                <a:moveTo>
                  <a:pt x="875350" y="1643169"/>
                </a:moveTo>
                <a:lnTo>
                  <a:pt x="893299" y="1644629"/>
                </a:lnTo>
                <a:lnTo>
                  <a:pt x="889341" y="1723945"/>
                </a:lnTo>
                <a:lnTo>
                  <a:pt x="871214" y="1726031"/>
                </a:lnTo>
                <a:close/>
                <a:moveTo>
                  <a:pt x="1029699" y="1636826"/>
                </a:moveTo>
                <a:lnTo>
                  <a:pt x="1040815" y="1722087"/>
                </a:lnTo>
                <a:lnTo>
                  <a:pt x="1022537" y="1721121"/>
                </a:lnTo>
                <a:lnTo>
                  <a:pt x="1011828" y="1638982"/>
                </a:lnTo>
                <a:close/>
                <a:moveTo>
                  <a:pt x="807350" y="1636115"/>
                </a:moveTo>
                <a:lnTo>
                  <a:pt x="822430" y="1638864"/>
                </a:lnTo>
                <a:lnTo>
                  <a:pt x="825110" y="1639083"/>
                </a:lnTo>
                <a:lnTo>
                  <a:pt x="811751" y="1734136"/>
                </a:lnTo>
                <a:lnTo>
                  <a:pt x="792774" y="1739833"/>
                </a:lnTo>
                <a:close/>
                <a:moveTo>
                  <a:pt x="1096827" y="1624033"/>
                </a:moveTo>
                <a:lnTo>
                  <a:pt x="1121385" y="1734155"/>
                </a:lnTo>
                <a:lnTo>
                  <a:pt x="1101928" y="1729603"/>
                </a:lnTo>
                <a:lnTo>
                  <a:pt x="1079265" y="1627978"/>
                </a:lnTo>
                <a:close/>
                <a:moveTo>
                  <a:pt x="740342" y="1622534"/>
                </a:moveTo>
                <a:lnTo>
                  <a:pt x="749046" y="1625484"/>
                </a:lnTo>
                <a:lnTo>
                  <a:pt x="757767" y="1627074"/>
                </a:lnTo>
                <a:lnTo>
                  <a:pt x="726815" y="1759631"/>
                </a:lnTo>
                <a:lnTo>
                  <a:pt x="706937" y="1765598"/>
                </a:lnTo>
                <a:close/>
                <a:moveTo>
                  <a:pt x="1162592" y="1605474"/>
                </a:moveTo>
                <a:lnTo>
                  <a:pt x="1211506" y="1758609"/>
                </a:lnTo>
                <a:lnTo>
                  <a:pt x="1193512" y="1751032"/>
                </a:lnTo>
                <a:lnTo>
                  <a:pt x="1189921" y="1750192"/>
                </a:lnTo>
                <a:lnTo>
                  <a:pt x="1145515" y="1611170"/>
                </a:lnTo>
                <a:close/>
                <a:moveTo>
                  <a:pt x="675637" y="1600604"/>
                </a:moveTo>
                <a:lnTo>
                  <a:pt x="692686" y="1606382"/>
                </a:lnTo>
                <a:lnTo>
                  <a:pt x="641486" y="1761326"/>
                </a:lnTo>
                <a:lnTo>
                  <a:pt x="631383" y="1744623"/>
                </a:lnTo>
                <a:lnTo>
                  <a:pt x="628970" y="1741831"/>
                </a:lnTo>
                <a:close/>
                <a:moveTo>
                  <a:pt x="1225916" y="1579868"/>
                </a:moveTo>
                <a:lnTo>
                  <a:pt x="1279540" y="1707080"/>
                </a:lnTo>
                <a:lnTo>
                  <a:pt x="1266966" y="1723591"/>
                </a:lnTo>
                <a:lnTo>
                  <a:pt x="1209837" y="1588066"/>
                </a:lnTo>
                <a:close/>
                <a:moveTo>
                  <a:pt x="610954" y="1578681"/>
                </a:moveTo>
                <a:lnTo>
                  <a:pt x="628059" y="1584478"/>
                </a:lnTo>
                <a:lnTo>
                  <a:pt x="582951" y="1688574"/>
                </a:lnTo>
                <a:lnTo>
                  <a:pt x="569886" y="1673454"/>
                </a:lnTo>
                <a:close/>
                <a:moveTo>
                  <a:pt x="1286670" y="1548893"/>
                </a:moveTo>
                <a:lnTo>
                  <a:pt x="1333269" y="1636531"/>
                </a:lnTo>
                <a:lnTo>
                  <a:pt x="1321264" y="1652294"/>
                </a:lnTo>
                <a:lnTo>
                  <a:pt x="1270632" y="1557070"/>
                </a:lnTo>
                <a:close/>
                <a:moveTo>
                  <a:pt x="551444" y="1545001"/>
                </a:moveTo>
                <a:lnTo>
                  <a:pt x="567074" y="1553937"/>
                </a:lnTo>
                <a:lnTo>
                  <a:pt x="524862" y="1631452"/>
                </a:lnTo>
                <a:lnTo>
                  <a:pt x="510642" y="1619926"/>
                </a:lnTo>
                <a:close/>
                <a:moveTo>
                  <a:pt x="1346034" y="1515267"/>
                </a:moveTo>
                <a:lnTo>
                  <a:pt x="1390051" y="1582679"/>
                </a:lnTo>
                <a:lnTo>
                  <a:pt x="1376613" y="1595021"/>
                </a:lnTo>
                <a:lnTo>
                  <a:pt x="1331552" y="1526010"/>
                </a:lnTo>
                <a:lnTo>
                  <a:pt x="1333983" y="1524770"/>
                </a:lnTo>
                <a:close/>
                <a:moveTo>
                  <a:pt x="492213" y="1511140"/>
                </a:moveTo>
                <a:lnTo>
                  <a:pt x="507877" y="1520095"/>
                </a:lnTo>
                <a:lnTo>
                  <a:pt x="465615" y="1583429"/>
                </a:lnTo>
                <a:lnTo>
                  <a:pt x="452723" y="1572979"/>
                </a:lnTo>
                <a:lnTo>
                  <a:pt x="451434" y="1572252"/>
                </a:lnTo>
                <a:close/>
                <a:moveTo>
                  <a:pt x="1399641" y="1472989"/>
                </a:moveTo>
                <a:lnTo>
                  <a:pt x="1447523" y="1533649"/>
                </a:lnTo>
                <a:lnTo>
                  <a:pt x="1433600" y="1542681"/>
                </a:lnTo>
                <a:lnTo>
                  <a:pt x="1432510" y="1543682"/>
                </a:lnTo>
                <a:lnTo>
                  <a:pt x="1385507" y="1484135"/>
                </a:lnTo>
                <a:close/>
                <a:moveTo>
                  <a:pt x="439084" y="1468240"/>
                </a:moveTo>
                <a:lnTo>
                  <a:pt x="452737" y="1479985"/>
                </a:lnTo>
                <a:lnTo>
                  <a:pt x="401226" y="1543921"/>
                </a:lnTo>
                <a:lnTo>
                  <a:pt x="385335" y="1534955"/>
                </a:lnTo>
                <a:close/>
                <a:moveTo>
                  <a:pt x="1452700" y="1430017"/>
                </a:moveTo>
                <a:lnTo>
                  <a:pt x="1511505" y="1492141"/>
                </a:lnTo>
                <a:lnTo>
                  <a:pt x="1496150" y="1502102"/>
                </a:lnTo>
                <a:lnTo>
                  <a:pt x="1439119" y="1441854"/>
                </a:lnTo>
                <a:lnTo>
                  <a:pt x="1449687" y="1433519"/>
                </a:lnTo>
                <a:close/>
                <a:moveTo>
                  <a:pt x="387391" y="1423768"/>
                </a:moveTo>
                <a:lnTo>
                  <a:pt x="401059" y="1435526"/>
                </a:lnTo>
                <a:lnTo>
                  <a:pt x="332463" y="1506560"/>
                </a:lnTo>
                <a:lnTo>
                  <a:pt x="313761" y="1500014"/>
                </a:lnTo>
                <a:close/>
                <a:moveTo>
                  <a:pt x="1497274" y="1378205"/>
                </a:moveTo>
                <a:lnTo>
                  <a:pt x="1583781" y="1454547"/>
                </a:lnTo>
                <a:lnTo>
                  <a:pt x="1565364" y="1462300"/>
                </a:lnTo>
                <a:lnTo>
                  <a:pt x="1485535" y="1391850"/>
                </a:lnTo>
                <a:close/>
                <a:moveTo>
                  <a:pt x="342078" y="1372754"/>
                </a:moveTo>
                <a:lnTo>
                  <a:pt x="353236" y="1386902"/>
                </a:lnTo>
                <a:lnTo>
                  <a:pt x="248764" y="1477262"/>
                </a:lnTo>
                <a:lnTo>
                  <a:pt x="229175" y="1470405"/>
                </a:lnTo>
                <a:close/>
                <a:moveTo>
                  <a:pt x="1541797" y="1326453"/>
                </a:moveTo>
                <a:lnTo>
                  <a:pt x="1671063" y="1421359"/>
                </a:lnTo>
                <a:lnTo>
                  <a:pt x="1652052" y="1425806"/>
                </a:lnTo>
                <a:lnTo>
                  <a:pt x="1648653" y="1427237"/>
                </a:lnTo>
                <a:lnTo>
                  <a:pt x="1530022" y="1340139"/>
                </a:lnTo>
                <a:close/>
                <a:moveTo>
                  <a:pt x="299862" y="1319225"/>
                </a:moveTo>
                <a:lnTo>
                  <a:pt x="311019" y="1333372"/>
                </a:lnTo>
                <a:lnTo>
                  <a:pt x="178732" y="1428480"/>
                </a:lnTo>
                <a:lnTo>
                  <a:pt x="180377" y="1409027"/>
                </a:lnTo>
                <a:lnTo>
                  <a:pt x="180067" y="1405352"/>
                </a:lnTo>
                <a:close/>
                <a:moveTo>
                  <a:pt x="1576542" y="1267609"/>
                </a:moveTo>
                <a:lnTo>
                  <a:pt x="1695816" y="1339681"/>
                </a:lnTo>
                <a:lnTo>
                  <a:pt x="1695348" y="1360430"/>
                </a:lnTo>
                <a:lnTo>
                  <a:pt x="1567606" y="1283241"/>
                </a:lnTo>
                <a:close/>
                <a:moveTo>
                  <a:pt x="263531" y="1261503"/>
                </a:moveTo>
                <a:lnTo>
                  <a:pt x="271723" y="1277570"/>
                </a:lnTo>
                <a:lnTo>
                  <a:pt x="174140" y="1335215"/>
                </a:lnTo>
                <a:lnTo>
                  <a:pt x="172457" y="1315303"/>
                </a:lnTo>
                <a:close/>
                <a:moveTo>
                  <a:pt x="1610398" y="1208387"/>
                </a:moveTo>
                <a:lnTo>
                  <a:pt x="1697816" y="1251024"/>
                </a:lnTo>
                <a:lnTo>
                  <a:pt x="1697369" y="1270832"/>
                </a:lnTo>
                <a:lnTo>
                  <a:pt x="1601446" y="1224047"/>
                </a:lnTo>
                <a:close/>
                <a:moveTo>
                  <a:pt x="232566" y="1200770"/>
                </a:moveTo>
                <a:lnTo>
                  <a:pt x="240745" y="1216812"/>
                </a:lnTo>
                <a:lnTo>
                  <a:pt x="160720" y="1254859"/>
                </a:lnTo>
                <a:lnTo>
                  <a:pt x="155991" y="1237178"/>
                </a:lnTo>
                <a:close/>
                <a:moveTo>
                  <a:pt x="1634958" y="1144690"/>
                </a:moveTo>
                <a:lnTo>
                  <a:pt x="1712099" y="1174082"/>
                </a:lnTo>
                <a:lnTo>
                  <a:pt x="1708482" y="1191966"/>
                </a:lnTo>
                <a:lnTo>
                  <a:pt x="1629176" y="1161750"/>
                </a:lnTo>
                <a:close/>
                <a:moveTo>
                  <a:pt x="204756" y="1138431"/>
                </a:moveTo>
                <a:lnTo>
                  <a:pt x="210455" y="1155515"/>
                </a:lnTo>
                <a:lnTo>
                  <a:pt x="141015" y="1181182"/>
                </a:lnTo>
                <a:lnTo>
                  <a:pt x="136727" y="1165150"/>
                </a:lnTo>
                <a:lnTo>
                  <a:pt x="136112" y="1163804"/>
                </a:lnTo>
                <a:close/>
                <a:moveTo>
                  <a:pt x="1656844" y="1080115"/>
                </a:moveTo>
                <a:lnTo>
                  <a:pt x="1729776" y="1100634"/>
                </a:lnTo>
                <a:lnTo>
                  <a:pt x="1723821" y="1116126"/>
                </a:lnTo>
                <a:lnTo>
                  <a:pt x="1723528" y="1117576"/>
                </a:lnTo>
                <a:lnTo>
                  <a:pt x="1651058" y="1097186"/>
                </a:lnTo>
                <a:close/>
                <a:moveTo>
                  <a:pt x="184625" y="1073110"/>
                </a:moveTo>
                <a:lnTo>
                  <a:pt x="188043" y="1088326"/>
                </a:lnTo>
                <a:lnTo>
                  <a:pt x="188810" y="1090624"/>
                </a:lnTo>
                <a:lnTo>
                  <a:pt x="112145" y="1111372"/>
                </a:lnTo>
                <a:lnTo>
                  <a:pt x="104560" y="1094778"/>
                </a:lnTo>
                <a:close/>
                <a:moveTo>
                  <a:pt x="1672722" y="1013691"/>
                </a:moveTo>
                <a:lnTo>
                  <a:pt x="1757141" y="1029446"/>
                </a:lnTo>
                <a:lnTo>
                  <a:pt x="1750574" y="1046531"/>
                </a:lnTo>
                <a:lnTo>
                  <a:pt x="1669493" y="1031399"/>
                </a:lnTo>
                <a:close/>
                <a:moveTo>
                  <a:pt x="170225" y="1006273"/>
                </a:moveTo>
                <a:lnTo>
                  <a:pt x="170936" y="1012170"/>
                </a:lnTo>
                <a:lnTo>
                  <a:pt x="173584" y="1023958"/>
                </a:lnTo>
                <a:lnTo>
                  <a:pt x="78475" y="1040728"/>
                </a:lnTo>
                <a:lnTo>
                  <a:pt x="67193" y="1024440"/>
                </a:lnTo>
                <a:close/>
                <a:moveTo>
                  <a:pt x="1681368" y="945892"/>
                </a:moveTo>
                <a:lnTo>
                  <a:pt x="1793516" y="956550"/>
                </a:lnTo>
                <a:lnTo>
                  <a:pt x="1783173" y="973649"/>
                </a:lnTo>
                <a:lnTo>
                  <a:pt x="1679909" y="963835"/>
                </a:lnTo>
                <a:close/>
                <a:moveTo>
                  <a:pt x="162034" y="938372"/>
                </a:moveTo>
                <a:lnTo>
                  <a:pt x="164191" y="956254"/>
                </a:lnTo>
                <a:lnTo>
                  <a:pt x="27981" y="967828"/>
                </a:lnTo>
                <a:lnTo>
                  <a:pt x="16164" y="950767"/>
                </a:lnTo>
                <a:close/>
                <a:moveTo>
                  <a:pt x="1683923" y="877596"/>
                </a:moveTo>
                <a:lnTo>
                  <a:pt x="1844621" y="878397"/>
                </a:lnTo>
                <a:lnTo>
                  <a:pt x="1831855" y="893168"/>
                </a:lnTo>
                <a:lnTo>
                  <a:pt x="1829946" y="896325"/>
                </a:lnTo>
                <a:lnTo>
                  <a:pt x="1684266" y="895598"/>
                </a:lnTo>
                <a:close/>
                <a:moveTo>
                  <a:pt x="14676" y="869273"/>
                </a:moveTo>
                <a:lnTo>
                  <a:pt x="160356" y="869999"/>
                </a:lnTo>
                <a:lnTo>
                  <a:pt x="160699" y="888001"/>
                </a:lnTo>
                <a:lnTo>
                  <a:pt x="0" y="887200"/>
                </a:lnTo>
                <a:lnTo>
                  <a:pt x="12766" y="872429"/>
                </a:lnTo>
                <a:close/>
                <a:moveTo>
                  <a:pt x="1816638" y="797770"/>
                </a:moveTo>
                <a:lnTo>
                  <a:pt x="1828455" y="814831"/>
                </a:lnTo>
                <a:lnTo>
                  <a:pt x="1682588" y="827227"/>
                </a:lnTo>
                <a:lnTo>
                  <a:pt x="1680430" y="809345"/>
                </a:lnTo>
                <a:close/>
                <a:moveTo>
                  <a:pt x="61447" y="791950"/>
                </a:moveTo>
                <a:lnTo>
                  <a:pt x="164713" y="801763"/>
                </a:lnTo>
                <a:lnTo>
                  <a:pt x="163253" y="819705"/>
                </a:lnTo>
                <a:lnTo>
                  <a:pt x="51105" y="809048"/>
                </a:lnTo>
                <a:close/>
                <a:moveTo>
                  <a:pt x="1766145" y="724870"/>
                </a:moveTo>
                <a:lnTo>
                  <a:pt x="1777427" y="741158"/>
                </a:lnTo>
                <a:lnTo>
                  <a:pt x="1674396" y="759325"/>
                </a:lnTo>
                <a:lnTo>
                  <a:pt x="1673685" y="753429"/>
                </a:lnTo>
                <a:lnTo>
                  <a:pt x="1670588" y="741719"/>
                </a:lnTo>
                <a:close/>
                <a:moveTo>
                  <a:pt x="94047" y="719066"/>
                </a:moveTo>
                <a:lnTo>
                  <a:pt x="175129" y="734198"/>
                </a:lnTo>
                <a:lnTo>
                  <a:pt x="171900" y="751906"/>
                </a:lnTo>
                <a:lnTo>
                  <a:pt x="87480" y="736151"/>
                </a:lnTo>
                <a:close/>
                <a:moveTo>
                  <a:pt x="1732475" y="654227"/>
                </a:moveTo>
                <a:lnTo>
                  <a:pt x="1740061" y="670822"/>
                </a:lnTo>
                <a:lnTo>
                  <a:pt x="1657733" y="693102"/>
                </a:lnTo>
                <a:lnTo>
                  <a:pt x="1653131" y="675699"/>
                </a:lnTo>
                <a:close/>
                <a:moveTo>
                  <a:pt x="121093" y="648021"/>
                </a:moveTo>
                <a:lnTo>
                  <a:pt x="193564" y="668412"/>
                </a:lnTo>
                <a:lnTo>
                  <a:pt x="187778" y="685483"/>
                </a:lnTo>
                <a:lnTo>
                  <a:pt x="114844" y="664963"/>
                </a:lnTo>
                <a:lnTo>
                  <a:pt x="120799" y="649471"/>
                </a:lnTo>
                <a:close/>
                <a:moveTo>
                  <a:pt x="1703605" y="584417"/>
                </a:moveTo>
                <a:lnTo>
                  <a:pt x="1707892" y="600448"/>
                </a:lnTo>
                <a:lnTo>
                  <a:pt x="1708508" y="601796"/>
                </a:lnTo>
                <a:lnTo>
                  <a:pt x="1640259" y="627022"/>
                </a:lnTo>
                <a:lnTo>
                  <a:pt x="1639049" y="622444"/>
                </a:lnTo>
                <a:lnTo>
                  <a:pt x="1633440" y="610352"/>
                </a:lnTo>
                <a:close/>
                <a:moveTo>
                  <a:pt x="136138" y="573632"/>
                </a:moveTo>
                <a:lnTo>
                  <a:pt x="215446" y="603848"/>
                </a:lnTo>
                <a:lnTo>
                  <a:pt x="209665" y="620908"/>
                </a:lnTo>
                <a:lnTo>
                  <a:pt x="132521" y="591516"/>
                </a:lnTo>
                <a:close/>
                <a:moveTo>
                  <a:pt x="1683900" y="510741"/>
                </a:moveTo>
                <a:lnTo>
                  <a:pt x="1688629" y="528423"/>
                </a:lnTo>
                <a:lnTo>
                  <a:pt x="1612275" y="564725"/>
                </a:lnTo>
                <a:lnTo>
                  <a:pt x="1604700" y="548396"/>
                </a:lnTo>
                <a:close/>
                <a:moveTo>
                  <a:pt x="147252" y="494765"/>
                </a:moveTo>
                <a:lnTo>
                  <a:pt x="243177" y="541551"/>
                </a:lnTo>
                <a:lnTo>
                  <a:pt x="234224" y="557210"/>
                </a:lnTo>
                <a:lnTo>
                  <a:pt x="146805" y="514573"/>
                </a:lnTo>
                <a:close/>
                <a:moveTo>
                  <a:pt x="1670480" y="430384"/>
                </a:moveTo>
                <a:lnTo>
                  <a:pt x="1672163" y="450296"/>
                </a:lnTo>
                <a:lnTo>
                  <a:pt x="1583450" y="502701"/>
                </a:lnTo>
                <a:lnTo>
                  <a:pt x="1573155" y="487877"/>
                </a:lnTo>
                <a:close/>
                <a:moveTo>
                  <a:pt x="149273" y="405169"/>
                </a:moveTo>
                <a:lnTo>
                  <a:pt x="277016" y="482359"/>
                </a:lnTo>
                <a:lnTo>
                  <a:pt x="268080" y="497989"/>
                </a:lnTo>
                <a:lnTo>
                  <a:pt x="148805" y="425916"/>
                </a:lnTo>
                <a:close/>
                <a:moveTo>
                  <a:pt x="195968" y="338361"/>
                </a:moveTo>
                <a:lnTo>
                  <a:pt x="314600" y="425459"/>
                </a:lnTo>
                <a:lnTo>
                  <a:pt x="302826" y="439145"/>
                </a:lnTo>
                <a:lnTo>
                  <a:pt x="173559" y="344239"/>
                </a:lnTo>
                <a:lnTo>
                  <a:pt x="192568" y="339792"/>
                </a:lnTo>
                <a:close/>
                <a:moveTo>
                  <a:pt x="1665887" y="337121"/>
                </a:moveTo>
                <a:lnTo>
                  <a:pt x="1664242" y="356571"/>
                </a:lnTo>
                <a:lnTo>
                  <a:pt x="1664553" y="360248"/>
                </a:lnTo>
                <a:lnTo>
                  <a:pt x="1544474" y="446578"/>
                </a:lnTo>
                <a:lnTo>
                  <a:pt x="1534206" y="431793"/>
                </a:lnTo>
                <a:close/>
                <a:moveTo>
                  <a:pt x="279257" y="303297"/>
                </a:moveTo>
                <a:lnTo>
                  <a:pt x="359087" y="373748"/>
                </a:lnTo>
                <a:lnTo>
                  <a:pt x="347347" y="387394"/>
                </a:lnTo>
                <a:lnTo>
                  <a:pt x="260839" y="311051"/>
                </a:lnTo>
                <a:close/>
                <a:moveTo>
                  <a:pt x="1595859" y="288337"/>
                </a:moveTo>
                <a:lnTo>
                  <a:pt x="1615448" y="295194"/>
                </a:lnTo>
                <a:lnTo>
                  <a:pt x="1504459" y="391189"/>
                </a:lnTo>
                <a:lnTo>
                  <a:pt x="1491819" y="378322"/>
                </a:lnTo>
                <a:close/>
                <a:moveTo>
                  <a:pt x="348471" y="263494"/>
                </a:moveTo>
                <a:lnTo>
                  <a:pt x="405504" y="323744"/>
                </a:lnTo>
                <a:lnTo>
                  <a:pt x="394934" y="332080"/>
                </a:lnTo>
                <a:lnTo>
                  <a:pt x="391923" y="335581"/>
                </a:lnTo>
                <a:lnTo>
                  <a:pt x="333116" y="273456"/>
                </a:lnTo>
                <a:close/>
                <a:moveTo>
                  <a:pt x="1512159" y="259039"/>
                </a:moveTo>
                <a:lnTo>
                  <a:pt x="1530860" y="265585"/>
                </a:lnTo>
                <a:lnTo>
                  <a:pt x="1456606" y="342477"/>
                </a:lnTo>
                <a:lnTo>
                  <a:pt x="1443988" y="329632"/>
                </a:lnTo>
                <a:close/>
                <a:moveTo>
                  <a:pt x="412110" y="221916"/>
                </a:moveTo>
                <a:lnTo>
                  <a:pt x="459114" y="281464"/>
                </a:lnTo>
                <a:lnTo>
                  <a:pt x="444980" y="292610"/>
                </a:lnTo>
                <a:lnTo>
                  <a:pt x="397097" y="231949"/>
                </a:lnTo>
                <a:lnTo>
                  <a:pt x="411019" y="222917"/>
                </a:lnTo>
                <a:close/>
                <a:moveTo>
                  <a:pt x="1443396" y="221678"/>
                </a:moveTo>
                <a:lnTo>
                  <a:pt x="1459286" y="230644"/>
                </a:lnTo>
                <a:lnTo>
                  <a:pt x="1406897" y="295670"/>
                </a:lnTo>
                <a:lnTo>
                  <a:pt x="1392300" y="285098"/>
                </a:lnTo>
                <a:close/>
                <a:moveTo>
                  <a:pt x="1379005" y="182170"/>
                </a:moveTo>
                <a:lnTo>
                  <a:pt x="1391896" y="192619"/>
                </a:lnTo>
                <a:lnTo>
                  <a:pt x="1393186" y="193347"/>
                </a:lnTo>
                <a:lnTo>
                  <a:pt x="1351622" y="255636"/>
                </a:lnTo>
                <a:lnTo>
                  <a:pt x="1337034" y="245070"/>
                </a:lnTo>
                <a:close/>
                <a:moveTo>
                  <a:pt x="468008" y="170577"/>
                </a:moveTo>
                <a:lnTo>
                  <a:pt x="513069" y="239589"/>
                </a:lnTo>
                <a:lnTo>
                  <a:pt x="510638" y="240828"/>
                </a:lnTo>
                <a:lnTo>
                  <a:pt x="498586" y="250333"/>
                </a:lnTo>
                <a:lnTo>
                  <a:pt x="454568" y="182920"/>
                </a:lnTo>
                <a:close/>
                <a:moveTo>
                  <a:pt x="1319759" y="134146"/>
                </a:moveTo>
                <a:lnTo>
                  <a:pt x="1333978" y="145672"/>
                </a:lnTo>
                <a:lnTo>
                  <a:pt x="1294036" y="219016"/>
                </a:lnTo>
                <a:lnTo>
                  <a:pt x="1277891" y="211027"/>
                </a:lnTo>
                <a:close/>
                <a:moveTo>
                  <a:pt x="523355" y="113305"/>
                </a:moveTo>
                <a:lnTo>
                  <a:pt x="573987" y="208530"/>
                </a:lnTo>
                <a:lnTo>
                  <a:pt x="557949" y="216707"/>
                </a:lnTo>
                <a:lnTo>
                  <a:pt x="511350" y="129068"/>
                </a:lnTo>
                <a:close/>
                <a:moveTo>
                  <a:pt x="1261668" y="77024"/>
                </a:moveTo>
                <a:lnTo>
                  <a:pt x="1274734" y="92144"/>
                </a:lnTo>
                <a:lnTo>
                  <a:pt x="1232872" y="188750"/>
                </a:lnTo>
                <a:lnTo>
                  <a:pt x="1216718" y="180757"/>
                </a:lnTo>
                <a:close/>
                <a:moveTo>
                  <a:pt x="879964" y="47539"/>
                </a:moveTo>
                <a:lnTo>
                  <a:pt x="896536" y="48415"/>
                </a:lnTo>
                <a:lnTo>
                  <a:pt x="898006" y="48246"/>
                </a:lnTo>
                <a:lnTo>
                  <a:pt x="900930" y="121496"/>
                </a:lnTo>
                <a:lnTo>
                  <a:pt x="882930" y="121839"/>
                </a:lnTo>
                <a:close/>
                <a:moveTo>
                  <a:pt x="803804" y="43511"/>
                </a:moveTo>
                <a:lnTo>
                  <a:pt x="822082" y="44478"/>
                </a:lnTo>
                <a:lnTo>
                  <a:pt x="832792" y="126618"/>
                </a:lnTo>
                <a:lnTo>
                  <a:pt x="814920" y="128774"/>
                </a:lnTo>
                <a:close/>
                <a:moveTo>
                  <a:pt x="577653" y="42008"/>
                </a:moveTo>
                <a:lnTo>
                  <a:pt x="634782" y="177534"/>
                </a:lnTo>
                <a:lnTo>
                  <a:pt x="618704" y="185731"/>
                </a:lnTo>
                <a:lnTo>
                  <a:pt x="565079" y="58518"/>
                </a:lnTo>
                <a:close/>
                <a:moveTo>
                  <a:pt x="973404" y="39567"/>
                </a:moveTo>
                <a:lnTo>
                  <a:pt x="969228" y="123258"/>
                </a:lnTo>
                <a:lnTo>
                  <a:pt x="951312" y="121130"/>
                </a:lnTo>
                <a:lnTo>
                  <a:pt x="955278" y="41654"/>
                </a:lnTo>
                <a:close/>
                <a:moveTo>
                  <a:pt x="723233" y="31443"/>
                </a:moveTo>
                <a:lnTo>
                  <a:pt x="742691" y="35995"/>
                </a:lnTo>
                <a:lnTo>
                  <a:pt x="765354" y="137622"/>
                </a:lnTo>
                <a:lnTo>
                  <a:pt x="747791" y="141567"/>
                </a:lnTo>
                <a:close/>
                <a:moveTo>
                  <a:pt x="1051847" y="25765"/>
                </a:moveTo>
                <a:lnTo>
                  <a:pt x="1037014" y="131308"/>
                </a:lnTo>
                <a:lnTo>
                  <a:pt x="1019135" y="129184"/>
                </a:lnTo>
                <a:lnTo>
                  <a:pt x="1032869" y="31462"/>
                </a:lnTo>
                <a:close/>
                <a:moveTo>
                  <a:pt x="633115" y="6990"/>
                </a:moveTo>
                <a:lnTo>
                  <a:pt x="651107" y="14566"/>
                </a:lnTo>
                <a:lnTo>
                  <a:pt x="654699" y="15406"/>
                </a:lnTo>
                <a:lnTo>
                  <a:pt x="699105" y="154429"/>
                </a:lnTo>
                <a:lnTo>
                  <a:pt x="682029" y="160125"/>
                </a:lnTo>
                <a:close/>
                <a:moveTo>
                  <a:pt x="1203134" y="4273"/>
                </a:moveTo>
                <a:lnTo>
                  <a:pt x="1213236" y="20976"/>
                </a:lnTo>
                <a:lnTo>
                  <a:pt x="1215649" y="23769"/>
                </a:lnTo>
                <a:lnTo>
                  <a:pt x="1169442" y="163605"/>
                </a:lnTo>
                <a:lnTo>
                  <a:pt x="1152188" y="158449"/>
                </a:lnTo>
                <a:close/>
                <a:moveTo>
                  <a:pt x="1137683" y="0"/>
                </a:moveTo>
                <a:lnTo>
                  <a:pt x="1104046" y="144062"/>
                </a:lnTo>
                <a:lnTo>
                  <a:pt x="1086767" y="138898"/>
                </a:lnTo>
                <a:lnTo>
                  <a:pt x="1117806" y="5966"/>
                </a:lnTo>
                <a:close/>
              </a:path>
            </a:pathLst>
          </a:custGeom>
          <a:solidFill>
            <a:srgbClr val="FFCA33"/>
          </a:solidFill>
          <a:ln w="12700" cap="flat" cmpd="sng" algn="ctr">
            <a:noFill/>
            <a:prstDash val="solid"/>
            <a:miter lim="800000"/>
          </a:ln>
          <a:effectLst/>
        </p:spPr>
        <p:txBody>
          <a:bodyPr rtlCol="0" anchor="ctr">
            <a:normAutofit/>
          </a:bodyPr>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2"/>
          <p:cNvSpPr/>
          <p:nvPr>
            <p:custDataLst>
              <p:tags r:id="rId2"/>
            </p:custDataLst>
          </p:nvPr>
        </p:nvSpPr>
        <p:spPr>
          <a:xfrm>
            <a:off x="2875221" y="3618726"/>
            <a:ext cx="1737637" cy="1737638"/>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rgbClr val="FFCA33">
              <a:lumMod val="75000"/>
            </a:srgbClr>
          </a:solidFill>
          <a:ln w="12700" cap="flat" cmpd="sng" algn="ctr">
            <a:noFill/>
            <a:prstDash val="solid"/>
            <a:miter lim="800000"/>
          </a:ln>
          <a:effectLst/>
        </p:spPr>
        <p:txBody>
          <a:bodyPr rtlCol="0" anchor="ctr">
            <a:normAutofit/>
          </a:bodyPr>
          <a:p>
            <a:pPr algn="ctr"/>
            <a:endParaRPr lang="en-US" altLang="zh-CN" dirty="0">
              <a:solidFill>
                <a:srgbClr val="FFCA33"/>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任意多边形 5"/>
          <p:cNvSpPr/>
          <p:nvPr>
            <p:custDataLst>
              <p:tags r:id="rId3"/>
            </p:custDataLst>
          </p:nvPr>
        </p:nvSpPr>
        <p:spPr>
          <a:xfrm>
            <a:off x="3122804" y="3618726"/>
            <a:ext cx="1242472" cy="262818"/>
          </a:xfrm>
          <a:custGeom>
            <a:avLst/>
            <a:gdLst>
              <a:gd name="connsiteX0" fmla="*/ 650988 w 1301976"/>
              <a:gd name="connsiteY0" fmla="*/ 0 h 275406"/>
              <a:gd name="connsiteX1" fmla="*/ 1294759 w 1301976"/>
              <a:gd name="connsiteY1" fmla="*/ 266659 h 275406"/>
              <a:gd name="connsiteX2" fmla="*/ 1301976 w 1301976"/>
              <a:gd name="connsiteY2" fmla="*/ 275406 h 275406"/>
              <a:gd name="connsiteX3" fmla="*/ 0 w 1301976"/>
              <a:gd name="connsiteY3" fmla="*/ 275406 h 275406"/>
              <a:gd name="connsiteX4" fmla="*/ 7218 w 1301976"/>
              <a:gd name="connsiteY4" fmla="*/ 266659 h 275406"/>
              <a:gd name="connsiteX5" fmla="*/ 650988 w 1301976"/>
              <a:gd name="connsiteY5" fmla="*/ 0 h 27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976" h="275406">
                <a:moveTo>
                  <a:pt x="650988" y="0"/>
                </a:moveTo>
                <a:cubicBezTo>
                  <a:pt x="902396" y="0"/>
                  <a:pt x="1130003" y="101903"/>
                  <a:pt x="1294759" y="266659"/>
                </a:cubicBezTo>
                <a:lnTo>
                  <a:pt x="1301976" y="275406"/>
                </a:lnTo>
                <a:lnTo>
                  <a:pt x="0" y="275406"/>
                </a:lnTo>
                <a:lnTo>
                  <a:pt x="7218" y="266659"/>
                </a:lnTo>
                <a:cubicBezTo>
                  <a:pt x="171973" y="101903"/>
                  <a:pt x="399580" y="0"/>
                  <a:pt x="650988" y="0"/>
                </a:cubicBezTo>
                <a:close/>
              </a:path>
            </a:pathLst>
          </a:custGeom>
          <a:solidFill>
            <a:srgbClr val="FFCA33">
              <a:lumMod val="75000"/>
            </a:srgbClr>
          </a:solidFill>
          <a:ln w="12700" cap="flat" cmpd="sng" algn="ctr">
            <a:noFill/>
            <a:prstDash val="solid"/>
            <a:miter lim="800000"/>
          </a:ln>
          <a:effectLst/>
        </p:spPr>
        <p:txBody>
          <a:bodyPr wrap="square" rtlCol="0" anchor="ctr">
            <a:normAutofit fontScale="75000" lnSpcReduction="20000"/>
          </a:bodyPr>
          <a:p>
            <a:pPr algn="ctr"/>
            <a:r>
              <a:rPr lang="en-US" altLang="zh-CN" sz="1600"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6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8"/>
          <p:cNvSpPr txBox="1"/>
          <p:nvPr>
            <p:custDataLst>
              <p:tags r:id="rId4"/>
            </p:custDataLst>
          </p:nvPr>
        </p:nvSpPr>
        <p:spPr>
          <a:xfrm>
            <a:off x="2921802" y="3943331"/>
            <a:ext cx="1644475" cy="1088429"/>
          </a:xfrm>
          <a:prstGeom prst="rect">
            <a:avLst/>
          </a:prstGeom>
          <a:noFill/>
        </p:spPr>
        <p:txBody>
          <a:bodyPr wrap="square" rtlCol="0" anchor="ctr" anchorCtr="0">
            <a:normAutofit/>
          </a:bodyPr>
          <a:p>
            <a:pPr algn="ctr">
              <a:lnSpc>
                <a:spcPct val="120000"/>
              </a:lnSpc>
            </a:pPr>
            <a:r>
              <a:rPr lang="zh-CN" altLang="en-US" sz="1200" b="1" kern="0" spc="300" dirty="0">
                <a:solidFill>
                  <a:srgbClr val="FFCA33">
                    <a:lumMod val="75000"/>
                  </a:srgbClr>
                </a:solidFill>
                <a:latin typeface="Arial" panose="020B0604020202020204" pitchFamily="34" charset="0"/>
                <a:ea typeface="微软雅黑" panose="020B0503020204020204" pitchFamily="34" charset="-122"/>
                <a:sym typeface="Arial" panose="020B0604020202020204" pitchFamily="34" charset="0"/>
              </a:rPr>
              <a:t>（1）英雄人物集中凝结为“一种性格”。</a:t>
            </a:r>
            <a:endParaRPr lang="zh-CN" altLang="en-US" sz="1200" b="1" kern="0" spc="300" dirty="0">
              <a:solidFill>
                <a:srgbClr val="FFCA33">
                  <a:lumMod val="7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6"/>
          <p:cNvSpPr/>
          <p:nvPr>
            <p:custDataLst>
              <p:tags r:id="rId5"/>
            </p:custDataLst>
          </p:nvPr>
        </p:nvSpPr>
        <p:spPr>
          <a:xfrm>
            <a:off x="5122772" y="3396159"/>
            <a:ext cx="2280466" cy="2182772"/>
          </a:xfrm>
          <a:custGeom>
            <a:avLst/>
            <a:gdLst>
              <a:gd name="connsiteX0" fmla="*/ 961691 w 1844621"/>
              <a:gd name="connsiteY0" fmla="*/ 1643760 h 1765598"/>
              <a:gd name="connsiteX1" fmla="*/ 964657 w 1844621"/>
              <a:gd name="connsiteY1" fmla="*/ 1718060 h 1765598"/>
              <a:gd name="connsiteX2" fmla="*/ 948083 w 1844621"/>
              <a:gd name="connsiteY2" fmla="*/ 1717184 h 1765598"/>
              <a:gd name="connsiteX3" fmla="*/ 946614 w 1844621"/>
              <a:gd name="connsiteY3" fmla="*/ 1717353 h 1765598"/>
              <a:gd name="connsiteX4" fmla="*/ 943691 w 1844621"/>
              <a:gd name="connsiteY4" fmla="*/ 1644103 h 1765598"/>
              <a:gd name="connsiteX5" fmla="*/ 875350 w 1844621"/>
              <a:gd name="connsiteY5" fmla="*/ 1643169 h 1765598"/>
              <a:gd name="connsiteX6" fmla="*/ 893299 w 1844621"/>
              <a:gd name="connsiteY6" fmla="*/ 1644629 h 1765598"/>
              <a:gd name="connsiteX7" fmla="*/ 889341 w 1844621"/>
              <a:gd name="connsiteY7" fmla="*/ 1723945 h 1765598"/>
              <a:gd name="connsiteX8" fmla="*/ 871214 w 1844621"/>
              <a:gd name="connsiteY8" fmla="*/ 1726031 h 1765598"/>
              <a:gd name="connsiteX9" fmla="*/ 1029699 w 1844621"/>
              <a:gd name="connsiteY9" fmla="*/ 1636826 h 1765598"/>
              <a:gd name="connsiteX10" fmla="*/ 1040815 w 1844621"/>
              <a:gd name="connsiteY10" fmla="*/ 1722087 h 1765598"/>
              <a:gd name="connsiteX11" fmla="*/ 1022537 w 1844621"/>
              <a:gd name="connsiteY11" fmla="*/ 1721121 h 1765598"/>
              <a:gd name="connsiteX12" fmla="*/ 1011828 w 1844621"/>
              <a:gd name="connsiteY12" fmla="*/ 1638982 h 1765598"/>
              <a:gd name="connsiteX13" fmla="*/ 807350 w 1844621"/>
              <a:gd name="connsiteY13" fmla="*/ 1636115 h 1765598"/>
              <a:gd name="connsiteX14" fmla="*/ 822430 w 1844621"/>
              <a:gd name="connsiteY14" fmla="*/ 1638864 h 1765598"/>
              <a:gd name="connsiteX15" fmla="*/ 825110 w 1844621"/>
              <a:gd name="connsiteY15" fmla="*/ 1639083 h 1765598"/>
              <a:gd name="connsiteX16" fmla="*/ 811751 w 1844621"/>
              <a:gd name="connsiteY16" fmla="*/ 1734136 h 1765598"/>
              <a:gd name="connsiteX17" fmla="*/ 792774 w 1844621"/>
              <a:gd name="connsiteY17" fmla="*/ 1739833 h 1765598"/>
              <a:gd name="connsiteX18" fmla="*/ 1096827 w 1844621"/>
              <a:gd name="connsiteY18" fmla="*/ 1624033 h 1765598"/>
              <a:gd name="connsiteX19" fmla="*/ 1121385 w 1844621"/>
              <a:gd name="connsiteY19" fmla="*/ 1734155 h 1765598"/>
              <a:gd name="connsiteX20" fmla="*/ 1101928 w 1844621"/>
              <a:gd name="connsiteY20" fmla="*/ 1729603 h 1765598"/>
              <a:gd name="connsiteX21" fmla="*/ 1079265 w 1844621"/>
              <a:gd name="connsiteY21" fmla="*/ 1627978 h 1765598"/>
              <a:gd name="connsiteX22" fmla="*/ 740342 w 1844621"/>
              <a:gd name="connsiteY22" fmla="*/ 1622534 h 1765598"/>
              <a:gd name="connsiteX23" fmla="*/ 749046 w 1844621"/>
              <a:gd name="connsiteY23" fmla="*/ 1625484 h 1765598"/>
              <a:gd name="connsiteX24" fmla="*/ 757767 w 1844621"/>
              <a:gd name="connsiteY24" fmla="*/ 1627074 h 1765598"/>
              <a:gd name="connsiteX25" fmla="*/ 726815 w 1844621"/>
              <a:gd name="connsiteY25" fmla="*/ 1759631 h 1765598"/>
              <a:gd name="connsiteX26" fmla="*/ 706937 w 1844621"/>
              <a:gd name="connsiteY26" fmla="*/ 1765598 h 1765598"/>
              <a:gd name="connsiteX27" fmla="*/ 1162592 w 1844621"/>
              <a:gd name="connsiteY27" fmla="*/ 1605474 h 1765598"/>
              <a:gd name="connsiteX28" fmla="*/ 1211506 w 1844621"/>
              <a:gd name="connsiteY28" fmla="*/ 1758609 h 1765598"/>
              <a:gd name="connsiteX29" fmla="*/ 1193512 w 1844621"/>
              <a:gd name="connsiteY29" fmla="*/ 1751032 h 1765598"/>
              <a:gd name="connsiteX30" fmla="*/ 1189921 w 1844621"/>
              <a:gd name="connsiteY30" fmla="*/ 1750192 h 1765598"/>
              <a:gd name="connsiteX31" fmla="*/ 1145515 w 1844621"/>
              <a:gd name="connsiteY31" fmla="*/ 1611170 h 1765598"/>
              <a:gd name="connsiteX32" fmla="*/ 675637 w 1844621"/>
              <a:gd name="connsiteY32" fmla="*/ 1600604 h 1765598"/>
              <a:gd name="connsiteX33" fmla="*/ 692686 w 1844621"/>
              <a:gd name="connsiteY33" fmla="*/ 1606382 h 1765598"/>
              <a:gd name="connsiteX34" fmla="*/ 641486 w 1844621"/>
              <a:gd name="connsiteY34" fmla="*/ 1761326 h 1765598"/>
              <a:gd name="connsiteX35" fmla="*/ 631383 w 1844621"/>
              <a:gd name="connsiteY35" fmla="*/ 1744623 h 1765598"/>
              <a:gd name="connsiteX36" fmla="*/ 628970 w 1844621"/>
              <a:gd name="connsiteY36" fmla="*/ 1741831 h 1765598"/>
              <a:gd name="connsiteX37" fmla="*/ 1225916 w 1844621"/>
              <a:gd name="connsiteY37" fmla="*/ 1579868 h 1765598"/>
              <a:gd name="connsiteX38" fmla="*/ 1279540 w 1844621"/>
              <a:gd name="connsiteY38" fmla="*/ 1707080 h 1765598"/>
              <a:gd name="connsiteX39" fmla="*/ 1266966 w 1844621"/>
              <a:gd name="connsiteY39" fmla="*/ 1723591 h 1765598"/>
              <a:gd name="connsiteX40" fmla="*/ 1209837 w 1844621"/>
              <a:gd name="connsiteY40" fmla="*/ 1588066 h 1765598"/>
              <a:gd name="connsiteX41" fmla="*/ 610954 w 1844621"/>
              <a:gd name="connsiteY41" fmla="*/ 1578681 h 1765598"/>
              <a:gd name="connsiteX42" fmla="*/ 628059 w 1844621"/>
              <a:gd name="connsiteY42" fmla="*/ 1584478 h 1765598"/>
              <a:gd name="connsiteX43" fmla="*/ 582951 w 1844621"/>
              <a:gd name="connsiteY43" fmla="*/ 1688574 h 1765598"/>
              <a:gd name="connsiteX44" fmla="*/ 569886 w 1844621"/>
              <a:gd name="connsiteY44" fmla="*/ 1673454 h 1765598"/>
              <a:gd name="connsiteX45" fmla="*/ 1286670 w 1844621"/>
              <a:gd name="connsiteY45" fmla="*/ 1548893 h 1765598"/>
              <a:gd name="connsiteX46" fmla="*/ 1333269 w 1844621"/>
              <a:gd name="connsiteY46" fmla="*/ 1636531 h 1765598"/>
              <a:gd name="connsiteX47" fmla="*/ 1321264 w 1844621"/>
              <a:gd name="connsiteY47" fmla="*/ 1652294 h 1765598"/>
              <a:gd name="connsiteX48" fmla="*/ 1270632 w 1844621"/>
              <a:gd name="connsiteY48" fmla="*/ 1557070 h 1765598"/>
              <a:gd name="connsiteX49" fmla="*/ 551444 w 1844621"/>
              <a:gd name="connsiteY49" fmla="*/ 1545001 h 1765598"/>
              <a:gd name="connsiteX50" fmla="*/ 567074 w 1844621"/>
              <a:gd name="connsiteY50" fmla="*/ 1553937 h 1765598"/>
              <a:gd name="connsiteX51" fmla="*/ 524862 w 1844621"/>
              <a:gd name="connsiteY51" fmla="*/ 1631452 h 1765598"/>
              <a:gd name="connsiteX52" fmla="*/ 510642 w 1844621"/>
              <a:gd name="connsiteY52" fmla="*/ 1619926 h 1765598"/>
              <a:gd name="connsiteX53" fmla="*/ 1346034 w 1844621"/>
              <a:gd name="connsiteY53" fmla="*/ 1515267 h 1765598"/>
              <a:gd name="connsiteX54" fmla="*/ 1390051 w 1844621"/>
              <a:gd name="connsiteY54" fmla="*/ 1582679 h 1765598"/>
              <a:gd name="connsiteX55" fmla="*/ 1376613 w 1844621"/>
              <a:gd name="connsiteY55" fmla="*/ 1595021 h 1765598"/>
              <a:gd name="connsiteX56" fmla="*/ 1331552 w 1844621"/>
              <a:gd name="connsiteY56" fmla="*/ 1526010 h 1765598"/>
              <a:gd name="connsiteX57" fmla="*/ 1333983 w 1844621"/>
              <a:gd name="connsiteY57" fmla="*/ 1524770 h 1765598"/>
              <a:gd name="connsiteX58" fmla="*/ 492213 w 1844621"/>
              <a:gd name="connsiteY58" fmla="*/ 1511140 h 1765598"/>
              <a:gd name="connsiteX59" fmla="*/ 507877 w 1844621"/>
              <a:gd name="connsiteY59" fmla="*/ 1520095 h 1765598"/>
              <a:gd name="connsiteX60" fmla="*/ 465615 w 1844621"/>
              <a:gd name="connsiteY60" fmla="*/ 1583429 h 1765598"/>
              <a:gd name="connsiteX61" fmla="*/ 452723 w 1844621"/>
              <a:gd name="connsiteY61" fmla="*/ 1572979 h 1765598"/>
              <a:gd name="connsiteX62" fmla="*/ 451434 w 1844621"/>
              <a:gd name="connsiteY62" fmla="*/ 1572252 h 1765598"/>
              <a:gd name="connsiteX63" fmla="*/ 1399641 w 1844621"/>
              <a:gd name="connsiteY63" fmla="*/ 1472989 h 1765598"/>
              <a:gd name="connsiteX64" fmla="*/ 1447523 w 1844621"/>
              <a:gd name="connsiteY64" fmla="*/ 1533649 h 1765598"/>
              <a:gd name="connsiteX65" fmla="*/ 1433600 w 1844621"/>
              <a:gd name="connsiteY65" fmla="*/ 1542681 h 1765598"/>
              <a:gd name="connsiteX66" fmla="*/ 1432510 w 1844621"/>
              <a:gd name="connsiteY66" fmla="*/ 1543682 h 1765598"/>
              <a:gd name="connsiteX67" fmla="*/ 1385507 w 1844621"/>
              <a:gd name="connsiteY67" fmla="*/ 1484135 h 1765598"/>
              <a:gd name="connsiteX68" fmla="*/ 439084 w 1844621"/>
              <a:gd name="connsiteY68" fmla="*/ 1468240 h 1765598"/>
              <a:gd name="connsiteX69" fmla="*/ 452737 w 1844621"/>
              <a:gd name="connsiteY69" fmla="*/ 1479985 h 1765598"/>
              <a:gd name="connsiteX70" fmla="*/ 401226 w 1844621"/>
              <a:gd name="connsiteY70" fmla="*/ 1543921 h 1765598"/>
              <a:gd name="connsiteX71" fmla="*/ 385335 w 1844621"/>
              <a:gd name="connsiteY71" fmla="*/ 1534955 h 1765598"/>
              <a:gd name="connsiteX72" fmla="*/ 1452700 w 1844621"/>
              <a:gd name="connsiteY72" fmla="*/ 1430017 h 1765598"/>
              <a:gd name="connsiteX73" fmla="*/ 1511505 w 1844621"/>
              <a:gd name="connsiteY73" fmla="*/ 1492141 h 1765598"/>
              <a:gd name="connsiteX74" fmla="*/ 1496150 w 1844621"/>
              <a:gd name="connsiteY74" fmla="*/ 1502102 h 1765598"/>
              <a:gd name="connsiteX75" fmla="*/ 1439119 w 1844621"/>
              <a:gd name="connsiteY75" fmla="*/ 1441854 h 1765598"/>
              <a:gd name="connsiteX76" fmla="*/ 1449687 w 1844621"/>
              <a:gd name="connsiteY76" fmla="*/ 1433519 h 1765598"/>
              <a:gd name="connsiteX77" fmla="*/ 387391 w 1844621"/>
              <a:gd name="connsiteY77" fmla="*/ 1423768 h 1765598"/>
              <a:gd name="connsiteX78" fmla="*/ 401059 w 1844621"/>
              <a:gd name="connsiteY78" fmla="*/ 1435526 h 1765598"/>
              <a:gd name="connsiteX79" fmla="*/ 332463 w 1844621"/>
              <a:gd name="connsiteY79" fmla="*/ 1506560 h 1765598"/>
              <a:gd name="connsiteX80" fmla="*/ 313761 w 1844621"/>
              <a:gd name="connsiteY80" fmla="*/ 1500014 h 1765598"/>
              <a:gd name="connsiteX81" fmla="*/ 1497274 w 1844621"/>
              <a:gd name="connsiteY81" fmla="*/ 1378205 h 1765598"/>
              <a:gd name="connsiteX82" fmla="*/ 1583781 w 1844621"/>
              <a:gd name="connsiteY82" fmla="*/ 1454547 h 1765598"/>
              <a:gd name="connsiteX83" fmla="*/ 1565364 w 1844621"/>
              <a:gd name="connsiteY83" fmla="*/ 1462300 h 1765598"/>
              <a:gd name="connsiteX84" fmla="*/ 1485535 w 1844621"/>
              <a:gd name="connsiteY84" fmla="*/ 1391850 h 1765598"/>
              <a:gd name="connsiteX85" fmla="*/ 342078 w 1844621"/>
              <a:gd name="connsiteY85" fmla="*/ 1372754 h 1765598"/>
              <a:gd name="connsiteX86" fmla="*/ 353236 w 1844621"/>
              <a:gd name="connsiteY86" fmla="*/ 1386902 h 1765598"/>
              <a:gd name="connsiteX87" fmla="*/ 248764 w 1844621"/>
              <a:gd name="connsiteY87" fmla="*/ 1477262 h 1765598"/>
              <a:gd name="connsiteX88" fmla="*/ 229175 w 1844621"/>
              <a:gd name="connsiteY88" fmla="*/ 1470405 h 1765598"/>
              <a:gd name="connsiteX89" fmla="*/ 1541797 w 1844621"/>
              <a:gd name="connsiteY89" fmla="*/ 1326453 h 1765598"/>
              <a:gd name="connsiteX90" fmla="*/ 1671063 w 1844621"/>
              <a:gd name="connsiteY90" fmla="*/ 1421359 h 1765598"/>
              <a:gd name="connsiteX91" fmla="*/ 1652052 w 1844621"/>
              <a:gd name="connsiteY91" fmla="*/ 1425806 h 1765598"/>
              <a:gd name="connsiteX92" fmla="*/ 1648653 w 1844621"/>
              <a:gd name="connsiteY92" fmla="*/ 1427237 h 1765598"/>
              <a:gd name="connsiteX93" fmla="*/ 1530022 w 1844621"/>
              <a:gd name="connsiteY93" fmla="*/ 1340139 h 1765598"/>
              <a:gd name="connsiteX94" fmla="*/ 299862 w 1844621"/>
              <a:gd name="connsiteY94" fmla="*/ 1319225 h 1765598"/>
              <a:gd name="connsiteX95" fmla="*/ 311019 w 1844621"/>
              <a:gd name="connsiteY95" fmla="*/ 1333372 h 1765598"/>
              <a:gd name="connsiteX96" fmla="*/ 178732 w 1844621"/>
              <a:gd name="connsiteY96" fmla="*/ 1428480 h 1765598"/>
              <a:gd name="connsiteX97" fmla="*/ 180377 w 1844621"/>
              <a:gd name="connsiteY97" fmla="*/ 1409027 h 1765598"/>
              <a:gd name="connsiteX98" fmla="*/ 180067 w 1844621"/>
              <a:gd name="connsiteY98" fmla="*/ 1405352 h 1765598"/>
              <a:gd name="connsiteX99" fmla="*/ 1576542 w 1844621"/>
              <a:gd name="connsiteY99" fmla="*/ 1267609 h 1765598"/>
              <a:gd name="connsiteX100" fmla="*/ 1695816 w 1844621"/>
              <a:gd name="connsiteY100" fmla="*/ 1339681 h 1765598"/>
              <a:gd name="connsiteX101" fmla="*/ 1695348 w 1844621"/>
              <a:gd name="connsiteY101" fmla="*/ 1360430 h 1765598"/>
              <a:gd name="connsiteX102" fmla="*/ 1567606 w 1844621"/>
              <a:gd name="connsiteY102" fmla="*/ 1283241 h 1765598"/>
              <a:gd name="connsiteX103" fmla="*/ 263531 w 1844621"/>
              <a:gd name="connsiteY103" fmla="*/ 1261503 h 1765598"/>
              <a:gd name="connsiteX104" fmla="*/ 271723 w 1844621"/>
              <a:gd name="connsiteY104" fmla="*/ 1277570 h 1765598"/>
              <a:gd name="connsiteX105" fmla="*/ 174140 w 1844621"/>
              <a:gd name="connsiteY105" fmla="*/ 1335215 h 1765598"/>
              <a:gd name="connsiteX106" fmla="*/ 172457 w 1844621"/>
              <a:gd name="connsiteY106" fmla="*/ 1315303 h 1765598"/>
              <a:gd name="connsiteX107" fmla="*/ 1610398 w 1844621"/>
              <a:gd name="connsiteY107" fmla="*/ 1208387 h 1765598"/>
              <a:gd name="connsiteX108" fmla="*/ 1697816 w 1844621"/>
              <a:gd name="connsiteY108" fmla="*/ 1251024 h 1765598"/>
              <a:gd name="connsiteX109" fmla="*/ 1697369 w 1844621"/>
              <a:gd name="connsiteY109" fmla="*/ 1270832 h 1765598"/>
              <a:gd name="connsiteX110" fmla="*/ 1601446 w 1844621"/>
              <a:gd name="connsiteY110" fmla="*/ 1224047 h 1765598"/>
              <a:gd name="connsiteX111" fmla="*/ 232566 w 1844621"/>
              <a:gd name="connsiteY111" fmla="*/ 1200770 h 1765598"/>
              <a:gd name="connsiteX112" fmla="*/ 240745 w 1844621"/>
              <a:gd name="connsiteY112" fmla="*/ 1216812 h 1765598"/>
              <a:gd name="connsiteX113" fmla="*/ 160720 w 1844621"/>
              <a:gd name="connsiteY113" fmla="*/ 1254859 h 1765598"/>
              <a:gd name="connsiteX114" fmla="*/ 155991 w 1844621"/>
              <a:gd name="connsiteY114" fmla="*/ 1237178 h 1765598"/>
              <a:gd name="connsiteX115" fmla="*/ 1634958 w 1844621"/>
              <a:gd name="connsiteY115" fmla="*/ 1144690 h 1765598"/>
              <a:gd name="connsiteX116" fmla="*/ 1712099 w 1844621"/>
              <a:gd name="connsiteY116" fmla="*/ 1174082 h 1765598"/>
              <a:gd name="connsiteX117" fmla="*/ 1708482 w 1844621"/>
              <a:gd name="connsiteY117" fmla="*/ 1191966 h 1765598"/>
              <a:gd name="connsiteX118" fmla="*/ 1629176 w 1844621"/>
              <a:gd name="connsiteY118" fmla="*/ 1161750 h 1765598"/>
              <a:gd name="connsiteX119" fmla="*/ 204756 w 1844621"/>
              <a:gd name="connsiteY119" fmla="*/ 1138431 h 1765598"/>
              <a:gd name="connsiteX120" fmla="*/ 210455 w 1844621"/>
              <a:gd name="connsiteY120" fmla="*/ 1155515 h 1765598"/>
              <a:gd name="connsiteX121" fmla="*/ 141015 w 1844621"/>
              <a:gd name="connsiteY121" fmla="*/ 1181182 h 1765598"/>
              <a:gd name="connsiteX122" fmla="*/ 136727 w 1844621"/>
              <a:gd name="connsiteY122" fmla="*/ 1165150 h 1765598"/>
              <a:gd name="connsiteX123" fmla="*/ 136112 w 1844621"/>
              <a:gd name="connsiteY123" fmla="*/ 1163804 h 1765598"/>
              <a:gd name="connsiteX124" fmla="*/ 1656844 w 1844621"/>
              <a:gd name="connsiteY124" fmla="*/ 1080115 h 1765598"/>
              <a:gd name="connsiteX125" fmla="*/ 1729776 w 1844621"/>
              <a:gd name="connsiteY125" fmla="*/ 1100634 h 1765598"/>
              <a:gd name="connsiteX126" fmla="*/ 1723821 w 1844621"/>
              <a:gd name="connsiteY126" fmla="*/ 1116126 h 1765598"/>
              <a:gd name="connsiteX127" fmla="*/ 1723528 w 1844621"/>
              <a:gd name="connsiteY127" fmla="*/ 1117576 h 1765598"/>
              <a:gd name="connsiteX128" fmla="*/ 1651058 w 1844621"/>
              <a:gd name="connsiteY128" fmla="*/ 1097186 h 1765598"/>
              <a:gd name="connsiteX129" fmla="*/ 184625 w 1844621"/>
              <a:gd name="connsiteY129" fmla="*/ 1073110 h 1765598"/>
              <a:gd name="connsiteX130" fmla="*/ 188043 w 1844621"/>
              <a:gd name="connsiteY130" fmla="*/ 1088326 h 1765598"/>
              <a:gd name="connsiteX131" fmla="*/ 188810 w 1844621"/>
              <a:gd name="connsiteY131" fmla="*/ 1090624 h 1765598"/>
              <a:gd name="connsiteX132" fmla="*/ 112145 w 1844621"/>
              <a:gd name="connsiteY132" fmla="*/ 1111372 h 1765598"/>
              <a:gd name="connsiteX133" fmla="*/ 104560 w 1844621"/>
              <a:gd name="connsiteY133" fmla="*/ 1094778 h 1765598"/>
              <a:gd name="connsiteX134" fmla="*/ 1672722 w 1844621"/>
              <a:gd name="connsiteY134" fmla="*/ 1013691 h 1765598"/>
              <a:gd name="connsiteX135" fmla="*/ 1757141 w 1844621"/>
              <a:gd name="connsiteY135" fmla="*/ 1029446 h 1765598"/>
              <a:gd name="connsiteX136" fmla="*/ 1750574 w 1844621"/>
              <a:gd name="connsiteY136" fmla="*/ 1046531 h 1765598"/>
              <a:gd name="connsiteX137" fmla="*/ 1669493 w 1844621"/>
              <a:gd name="connsiteY137" fmla="*/ 1031399 h 1765598"/>
              <a:gd name="connsiteX138" fmla="*/ 170225 w 1844621"/>
              <a:gd name="connsiteY138" fmla="*/ 1006273 h 1765598"/>
              <a:gd name="connsiteX139" fmla="*/ 170936 w 1844621"/>
              <a:gd name="connsiteY139" fmla="*/ 1012170 h 1765598"/>
              <a:gd name="connsiteX140" fmla="*/ 173584 w 1844621"/>
              <a:gd name="connsiteY140" fmla="*/ 1023958 h 1765598"/>
              <a:gd name="connsiteX141" fmla="*/ 78475 w 1844621"/>
              <a:gd name="connsiteY141" fmla="*/ 1040728 h 1765598"/>
              <a:gd name="connsiteX142" fmla="*/ 67193 w 1844621"/>
              <a:gd name="connsiteY142" fmla="*/ 1024440 h 1765598"/>
              <a:gd name="connsiteX143" fmla="*/ 1681368 w 1844621"/>
              <a:gd name="connsiteY143" fmla="*/ 945892 h 1765598"/>
              <a:gd name="connsiteX144" fmla="*/ 1793516 w 1844621"/>
              <a:gd name="connsiteY144" fmla="*/ 956550 h 1765598"/>
              <a:gd name="connsiteX145" fmla="*/ 1783173 w 1844621"/>
              <a:gd name="connsiteY145" fmla="*/ 973649 h 1765598"/>
              <a:gd name="connsiteX146" fmla="*/ 1679909 w 1844621"/>
              <a:gd name="connsiteY146" fmla="*/ 963835 h 1765598"/>
              <a:gd name="connsiteX147" fmla="*/ 162034 w 1844621"/>
              <a:gd name="connsiteY147" fmla="*/ 938372 h 1765598"/>
              <a:gd name="connsiteX148" fmla="*/ 164191 w 1844621"/>
              <a:gd name="connsiteY148" fmla="*/ 956254 h 1765598"/>
              <a:gd name="connsiteX149" fmla="*/ 27981 w 1844621"/>
              <a:gd name="connsiteY149" fmla="*/ 967828 h 1765598"/>
              <a:gd name="connsiteX150" fmla="*/ 16164 w 1844621"/>
              <a:gd name="connsiteY150" fmla="*/ 950767 h 1765598"/>
              <a:gd name="connsiteX151" fmla="*/ 1683923 w 1844621"/>
              <a:gd name="connsiteY151" fmla="*/ 877596 h 1765598"/>
              <a:gd name="connsiteX152" fmla="*/ 1844621 w 1844621"/>
              <a:gd name="connsiteY152" fmla="*/ 878397 h 1765598"/>
              <a:gd name="connsiteX153" fmla="*/ 1831855 w 1844621"/>
              <a:gd name="connsiteY153" fmla="*/ 893168 h 1765598"/>
              <a:gd name="connsiteX154" fmla="*/ 1829946 w 1844621"/>
              <a:gd name="connsiteY154" fmla="*/ 896325 h 1765598"/>
              <a:gd name="connsiteX155" fmla="*/ 1684266 w 1844621"/>
              <a:gd name="connsiteY155" fmla="*/ 895598 h 1765598"/>
              <a:gd name="connsiteX156" fmla="*/ 14676 w 1844621"/>
              <a:gd name="connsiteY156" fmla="*/ 869273 h 1765598"/>
              <a:gd name="connsiteX157" fmla="*/ 160356 w 1844621"/>
              <a:gd name="connsiteY157" fmla="*/ 869999 h 1765598"/>
              <a:gd name="connsiteX158" fmla="*/ 160699 w 1844621"/>
              <a:gd name="connsiteY158" fmla="*/ 888001 h 1765598"/>
              <a:gd name="connsiteX159" fmla="*/ 0 w 1844621"/>
              <a:gd name="connsiteY159" fmla="*/ 887200 h 1765598"/>
              <a:gd name="connsiteX160" fmla="*/ 12766 w 1844621"/>
              <a:gd name="connsiteY160" fmla="*/ 872429 h 1765598"/>
              <a:gd name="connsiteX161" fmla="*/ 1816638 w 1844621"/>
              <a:gd name="connsiteY161" fmla="*/ 797770 h 1765598"/>
              <a:gd name="connsiteX162" fmla="*/ 1828455 w 1844621"/>
              <a:gd name="connsiteY162" fmla="*/ 814831 h 1765598"/>
              <a:gd name="connsiteX163" fmla="*/ 1682588 w 1844621"/>
              <a:gd name="connsiteY163" fmla="*/ 827227 h 1765598"/>
              <a:gd name="connsiteX164" fmla="*/ 1680430 w 1844621"/>
              <a:gd name="connsiteY164" fmla="*/ 809345 h 1765598"/>
              <a:gd name="connsiteX165" fmla="*/ 61447 w 1844621"/>
              <a:gd name="connsiteY165" fmla="*/ 791950 h 1765598"/>
              <a:gd name="connsiteX166" fmla="*/ 164713 w 1844621"/>
              <a:gd name="connsiteY166" fmla="*/ 801763 h 1765598"/>
              <a:gd name="connsiteX167" fmla="*/ 163253 w 1844621"/>
              <a:gd name="connsiteY167" fmla="*/ 819705 h 1765598"/>
              <a:gd name="connsiteX168" fmla="*/ 51105 w 1844621"/>
              <a:gd name="connsiteY168" fmla="*/ 809048 h 1765598"/>
              <a:gd name="connsiteX169" fmla="*/ 1766145 w 1844621"/>
              <a:gd name="connsiteY169" fmla="*/ 724870 h 1765598"/>
              <a:gd name="connsiteX170" fmla="*/ 1777427 w 1844621"/>
              <a:gd name="connsiteY170" fmla="*/ 741158 h 1765598"/>
              <a:gd name="connsiteX171" fmla="*/ 1674396 w 1844621"/>
              <a:gd name="connsiteY171" fmla="*/ 759325 h 1765598"/>
              <a:gd name="connsiteX172" fmla="*/ 1673685 w 1844621"/>
              <a:gd name="connsiteY172" fmla="*/ 753429 h 1765598"/>
              <a:gd name="connsiteX173" fmla="*/ 1670588 w 1844621"/>
              <a:gd name="connsiteY173" fmla="*/ 741719 h 1765598"/>
              <a:gd name="connsiteX174" fmla="*/ 94047 w 1844621"/>
              <a:gd name="connsiteY174" fmla="*/ 719066 h 1765598"/>
              <a:gd name="connsiteX175" fmla="*/ 175129 w 1844621"/>
              <a:gd name="connsiteY175" fmla="*/ 734198 h 1765598"/>
              <a:gd name="connsiteX176" fmla="*/ 171900 w 1844621"/>
              <a:gd name="connsiteY176" fmla="*/ 751906 h 1765598"/>
              <a:gd name="connsiteX177" fmla="*/ 87480 w 1844621"/>
              <a:gd name="connsiteY177" fmla="*/ 736151 h 1765598"/>
              <a:gd name="connsiteX178" fmla="*/ 1732475 w 1844621"/>
              <a:gd name="connsiteY178" fmla="*/ 654227 h 1765598"/>
              <a:gd name="connsiteX179" fmla="*/ 1740061 w 1844621"/>
              <a:gd name="connsiteY179" fmla="*/ 670822 h 1765598"/>
              <a:gd name="connsiteX180" fmla="*/ 1657733 w 1844621"/>
              <a:gd name="connsiteY180" fmla="*/ 693102 h 1765598"/>
              <a:gd name="connsiteX181" fmla="*/ 1653131 w 1844621"/>
              <a:gd name="connsiteY181" fmla="*/ 675699 h 1765598"/>
              <a:gd name="connsiteX182" fmla="*/ 121093 w 1844621"/>
              <a:gd name="connsiteY182" fmla="*/ 648021 h 1765598"/>
              <a:gd name="connsiteX183" fmla="*/ 193564 w 1844621"/>
              <a:gd name="connsiteY183" fmla="*/ 668412 h 1765598"/>
              <a:gd name="connsiteX184" fmla="*/ 187778 w 1844621"/>
              <a:gd name="connsiteY184" fmla="*/ 685483 h 1765598"/>
              <a:gd name="connsiteX185" fmla="*/ 114844 w 1844621"/>
              <a:gd name="connsiteY185" fmla="*/ 664963 h 1765598"/>
              <a:gd name="connsiteX186" fmla="*/ 120799 w 1844621"/>
              <a:gd name="connsiteY186" fmla="*/ 649471 h 1765598"/>
              <a:gd name="connsiteX187" fmla="*/ 1703605 w 1844621"/>
              <a:gd name="connsiteY187" fmla="*/ 584417 h 1765598"/>
              <a:gd name="connsiteX188" fmla="*/ 1707892 w 1844621"/>
              <a:gd name="connsiteY188" fmla="*/ 600448 h 1765598"/>
              <a:gd name="connsiteX189" fmla="*/ 1708508 w 1844621"/>
              <a:gd name="connsiteY189" fmla="*/ 601796 h 1765598"/>
              <a:gd name="connsiteX190" fmla="*/ 1640259 w 1844621"/>
              <a:gd name="connsiteY190" fmla="*/ 627022 h 1765598"/>
              <a:gd name="connsiteX191" fmla="*/ 1639049 w 1844621"/>
              <a:gd name="connsiteY191" fmla="*/ 622444 h 1765598"/>
              <a:gd name="connsiteX192" fmla="*/ 1633440 w 1844621"/>
              <a:gd name="connsiteY192" fmla="*/ 610352 h 1765598"/>
              <a:gd name="connsiteX193" fmla="*/ 136138 w 1844621"/>
              <a:gd name="connsiteY193" fmla="*/ 573632 h 1765598"/>
              <a:gd name="connsiteX194" fmla="*/ 215446 w 1844621"/>
              <a:gd name="connsiteY194" fmla="*/ 603848 h 1765598"/>
              <a:gd name="connsiteX195" fmla="*/ 209665 w 1844621"/>
              <a:gd name="connsiteY195" fmla="*/ 620908 h 1765598"/>
              <a:gd name="connsiteX196" fmla="*/ 132521 w 1844621"/>
              <a:gd name="connsiteY196" fmla="*/ 591516 h 1765598"/>
              <a:gd name="connsiteX197" fmla="*/ 1683900 w 1844621"/>
              <a:gd name="connsiteY197" fmla="*/ 510741 h 1765598"/>
              <a:gd name="connsiteX198" fmla="*/ 1688629 w 1844621"/>
              <a:gd name="connsiteY198" fmla="*/ 528423 h 1765598"/>
              <a:gd name="connsiteX199" fmla="*/ 1612275 w 1844621"/>
              <a:gd name="connsiteY199" fmla="*/ 564725 h 1765598"/>
              <a:gd name="connsiteX200" fmla="*/ 1604700 w 1844621"/>
              <a:gd name="connsiteY200" fmla="*/ 548396 h 1765598"/>
              <a:gd name="connsiteX201" fmla="*/ 147252 w 1844621"/>
              <a:gd name="connsiteY201" fmla="*/ 494765 h 1765598"/>
              <a:gd name="connsiteX202" fmla="*/ 243177 w 1844621"/>
              <a:gd name="connsiteY202" fmla="*/ 541551 h 1765598"/>
              <a:gd name="connsiteX203" fmla="*/ 234224 w 1844621"/>
              <a:gd name="connsiteY203" fmla="*/ 557210 h 1765598"/>
              <a:gd name="connsiteX204" fmla="*/ 146805 w 1844621"/>
              <a:gd name="connsiteY204" fmla="*/ 514573 h 1765598"/>
              <a:gd name="connsiteX205" fmla="*/ 1670480 w 1844621"/>
              <a:gd name="connsiteY205" fmla="*/ 430384 h 1765598"/>
              <a:gd name="connsiteX206" fmla="*/ 1672163 w 1844621"/>
              <a:gd name="connsiteY206" fmla="*/ 450296 h 1765598"/>
              <a:gd name="connsiteX207" fmla="*/ 1583450 w 1844621"/>
              <a:gd name="connsiteY207" fmla="*/ 502701 h 1765598"/>
              <a:gd name="connsiteX208" fmla="*/ 1573155 w 1844621"/>
              <a:gd name="connsiteY208" fmla="*/ 487877 h 1765598"/>
              <a:gd name="connsiteX209" fmla="*/ 149273 w 1844621"/>
              <a:gd name="connsiteY209" fmla="*/ 405169 h 1765598"/>
              <a:gd name="connsiteX210" fmla="*/ 277016 w 1844621"/>
              <a:gd name="connsiteY210" fmla="*/ 482359 h 1765598"/>
              <a:gd name="connsiteX211" fmla="*/ 268080 w 1844621"/>
              <a:gd name="connsiteY211" fmla="*/ 497989 h 1765598"/>
              <a:gd name="connsiteX212" fmla="*/ 148805 w 1844621"/>
              <a:gd name="connsiteY212" fmla="*/ 425916 h 1765598"/>
              <a:gd name="connsiteX213" fmla="*/ 195968 w 1844621"/>
              <a:gd name="connsiteY213" fmla="*/ 338361 h 1765598"/>
              <a:gd name="connsiteX214" fmla="*/ 314600 w 1844621"/>
              <a:gd name="connsiteY214" fmla="*/ 425459 h 1765598"/>
              <a:gd name="connsiteX215" fmla="*/ 302826 w 1844621"/>
              <a:gd name="connsiteY215" fmla="*/ 439145 h 1765598"/>
              <a:gd name="connsiteX216" fmla="*/ 173559 w 1844621"/>
              <a:gd name="connsiteY216" fmla="*/ 344239 h 1765598"/>
              <a:gd name="connsiteX217" fmla="*/ 192568 w 1844621"/>
              <a:gd name="connsiteY217" fmla="*/ 339792 h 1765598"/>
              <a:gd name="connsiteX218" fmla="*/ 1665887 w 1844621"/>
              <a:gd name="connsiteY218" fmla="*/ 337121 h 1765598"/>
              <a:gd name="connsiteX219" fmla="*/ 1664242 w 1844621"/>
              <a:gd name="connsiteY219" fmla="*/ 356571 h 1765598"/>
              <a:gd name="connsiteX220" fmla="*/ 1664553 w 1844621"/>
              <a:gd name="connsiteY220" fmla="*/ 360248 h 1765598"/>
              <a:gd name="connsiteX221" fmla="*/ 1544474 w 1844621"/>
              <a:gd name="connsiteY221" fmla="*/ 446578 h 1765598"/>
              <a:gd name="connsiteX222" fmla="*/ 1534206 w 1844621"/>
              <a:gd name="connsiteY222" fmla="*/ 431793 h 1765598"/>
              <a:gd name="connsiteX223" fmla="*/ 279257 w 1844621"/>
              <a:gd name="connsiteY223" fmla="*/ 303297 h 1765598"/>
              <a:gd name="connsiteX224" fmla="*/ 359087 w 1844621"/>
              <a:gd name="connsiteY224" fmla="*/ 373748 h 1765598"/>
              <a:gd name="connsiteX225" fmla="*/ 347347 w 1844621"/>
              <a:gd name="connsiteY225" fmla="*/ 387394 h 1765598"/>
              <a:gd name="connsiteX226" fmla="*/ 260839 w 1844621"/>
              <a:gd name="connsiteY226" fmla="*/ 311051 h 1765598"/>
              <a:gd name="connsiteX227" fmla="*/ 1595859 w 1844621"/>
              <a:gd name="connsiteY227" fmla="*/ 288337 h 1765598"/>
              <a:gd name="connsiteX228" fmla="*/ 1615448 w 1844621"/>
              <a:gd name="connsiteY228" fmla="*/ 295194 h 1765598"/>
              <a:gd name="connsiteX229" fmla="*/ 1504459 w 1844621"/>
              <a:gd name="connsiteY229" fmla="*/ 391189 h 1765598"/>
              <a:gd name="connsiteX230" fmla="*/ 1491819 w 1844621"/>
              <a:gd name="connsiteY230" fmla="*/ 378322 h 1765598"/>
              <a:gd name="connsiteX231" fmla="*/ 348471 w 1844621"/>
              <a:gd name="connsiteY231" fmla="*/ 263494 h 1765598"/>
              <a:gd name="connsiteX232" fmla="*/ 405504 w 1844621"/>
              <a:gd name="connsiteY232" fmla="*/ 323744 h 1765598"/>
              <a:gd name="connsiteX233" fmla="*/ 394934 w 1844621"/>
              <a:gd name="connsiteY233" fmla="*/ 332080 h 1765598"/>
              <a:gd name="connsiteX234" fmla="*/ 391923 w 1844621"/>
              <a:gd name="connsiteY234" fmla="*/ 335581 h 1765598"/>
              <a:gd name="connsiteX235" fmla="*/ 333116 w 1844621"/>
              <a:gd name="connsiteY235" fmla="*/ 273456 h 1765598"/>
              <a:gd name="connsiteX236" fmla="*/ 1512159 w 1844621"/>
              <a:gd name="connsiteY236" fmla="*/ 259039 h 1765598"/>
              <a:gd name="connsiteX237" fmla="*/ 1530860 w 1844621"/>
              <a:gd name="connsiteY237" fmla="*/ 265585 h 1765598"/>
              <a:gd name="connsiteX238" fmla="*/ 1456606 w 1844621"/>
              <a:gd name="connsiteY238" fmla="*/ 342477 h 1765598"/>
              <a:gd name="connsiteX239" fmla="*/ 1443988 w 1844621"/>
              <a:gd name="connsiteY239" fmla="*/ 329632 h 1765598"/>
              <a:gd name="connsiteX240" fmla="*/ 412110 w 1844621"/>
              <a:gd name="connsiteY240" fmla="*/ 221916 h 1765598"/>
              <a:gd name="connsiteX241" fmla="*/ 459114 w 1844621"/>
              <a:gd name="connsiteY241" fmla="*/ 281464 h 1765598"/>
              <a:gd name="connsiteX242" fmla="*/ 444980 w 1844621"/>
              <a:gd name="connsiteY242" fmla="*/ 292610 h 1765598"/>
              <a:gd name="connsiteX243" fmla="*/ 397097 w 1844621"/>
              <a:gd name="connsiteY243" fmla="*/ 231949 h 1765598"/>
              <a:gd name="connsiteX244" fmla="*/ 411019 w 1844621"/>
              <a:gd name="connsiteY244" fmla="*/ 222917 h 1765598"/>
              <a:gd name="connsiteX245" fmla="*/ 1443396 w 1844621"/>
              <a:gd name="connsiteY245" fmla="*/ 221678 h 1765598"/>
              <a:gd name="connsiteX246" fmla="*/ 1459286 w 1844621"/>
              <a:gd name="connsiteY246" fmla="*/ 230644 h 1765598"/>
              <a:gd name="connsiteX247" fmla="*/ 1406897 w 1844621"/>
              <a:gd name="connsiteY247" fmla="*/ 295670 h 1765598"/>
              <a:gd name="connsiteX248" fmla="*/ 1392300 w 1844621"/>
              <a:gd name="connsiteY248" fmla="*/ 285098 h 1765598"/>
              <a:gd name="connsiteX249" fmla="*/ 1379005 w 1844621"/>
              <a:gd name="connsiteY249" fmla="*/ 182170 h 1765598"/>
              <a:gd name="connsiteX250" fmla="*/ 1391896 w 1844621"/>
              <a:gd name="connsiteY250" fmla="*/ 192619 h 1765598"/>
              <a:gd name="connsiteX251" fmla="*/ 1393186 w 1844621"/>
              <a:gd name="connsiteY251" fmla="*/ 193347 h 1765598"/>
              <a:gd name="connsiteX252" fmla="*/ 1351622 w 1844621"/>
              <a:gd name="connsiteY252" fmla="*/ 255636 h 1765598"/>
              <a:gd name="connsiteX253" fmla="*/ 1337034 w 1844621"/>
              <a:gd name="connsiteY253" fmla="*/ 245070 h 1765598"/>
              <a:gd name="connsiteX254" fmla="*/ 468008 w 1844621"/>
              <a:gd name="connsiteY254" fmla="*/ 170577 h 1765598"/>
              <a:gd name="connsiteX255" fmla="*/ 513069 w 1844621"/>
              <a:gd name="connsiteY255" fmla="*/ 239589 h 1765598"/>
              <a:gd name="connsiteX256" fmla="*/ 510638 w 1844621"/>
              <a:gd name="connsiteY256" fmla="*/ 240828 h 1765598"/>
              <a:gd name="connsiteX257" fmla="*/ 498586 w 1844621"/>
              <a:gd name="connsiteY257" fmla="*/ 250333 h 1765598"/>
              <a:gd name="connsiteX258" fmla="*/ 454568 w 1844621"/>
              <a:gd name="connsiteY258" fmla="*/ 182920 h 1765598"/>
              <a:gd name="connsiteX259" fmla="*/ 1319759 w 1844621"/>
              <a:gd name="connsiteY259" fmla="*/ 134146 h 1765598"/>
              <a:gd name="connsiteX260" fmla="*/ 1333978 w 1844621"/>
              <a:gd name="connsiteY260" fmla="*/ 145672 h 1765598"/>
              <a:gd name="connsiteX261" fmla="*/ 1294036 w 1844621"/>
              <a:gd name="connsiteY261" fmla="*/ 219016 h 1765598"/>
              <a:gd name="connsiteX262" fmla="*/ 1277891 w 1844621"/>
              <a:gd name="connsiteY262" fmla="*/ 211027 h 1765598"/>
              <a:gd name="connsiteX263" fmla="*/ 523355 w 1844621"/>
              <a:gd name="connsiteY263" fmla="*/ 113305 h 1765598"/>
              <a:gd name="connsiteX264" fmla="*/ 573987 w 1844621"/>
              <a:gd name="connsiteY264" fmla="*/ 208530 h 1765598"/>
              <a:gd name="connsiteX265" fmla="*/ 557949 w 1844621"/>
              <a:gd name="connsiteY265" fmla="*/ 216707 h 1765598"/>
              <a:gd name="connsiteX266" fmla="*/ 511350 w 1844621"/>
              <a:gd name="connsiteY266" fmla="*/ 129068 h 1765598"/>
              <a:gd name="connsiteX267" fmla="*/ 1261668 w 1844621"/>
              <a:gd name="connsiteY267" fmla="*/ 77024 h 1765598"/>
              <a:gd name="connsiteX268" fmla="*/ 1274734 w 1844621"/>
              <a:gd name="connsiteY268" fmla="*/ 92144 h 1765598"/>
              <a:gd name="connsiteX269" fmla="*/ 1232872 w 1844621"/>
              <a:gd name="connsiteY269" fmla="*/ 188750 h 1765598"/>
              <a:gd name="connsiteX270" fmla="*/ 1216718 w 1844621"/>
              <a:gd name="connsiteY270" fmla="*/ 180757 h 1765598"/>
              <a:gd name="connsiteX271" fmla="*/ 879964 w 1844621"/>
              <a:gd name="connsiteY271" fmla="*/ 47539 h 1765598"/>
              <a:gd name="connsiteX272" fmla="*/ 896536 w 1844621"/>
              <a:gd name="connsiteY272" fmla="*/ 48415 h 1765598"/>
              <a:gd name="connsiteX273" fmla="*/ 898006 w 1844621"/>
              <a:gd name="connsiteY273" fmla="*/ 48246 h 1765598"/>
              <a:gd name="connsiteX274" fmla="*/ 900930 w 1844621"/>
              <a:gd name="connsiteY274" fmla="*/ 121496 h 1765598"/>
              <a:gd name="connsiteX275" fmla="*/ 882930 w 1844621"/>
              <a:gd name="connsiteY275" fmla="*/ 121839 h 1765598"/>
              <a:gd name="connsiteX276" fmla="*/ 803804 w 1844621"/>
              <a:gd name="connsiteY276" fmla="*/ 43511 h 1765598"/>
              <a:gd name="connsiteX277" fmla="*/ 822082 w 1844621"/>
              <a:gd name="connsiteY277" fmla="*/ 44478 h 1765598"/>
              <a:gd name="connsiteX278" fmla="*/ 832792 w 1844621"/>
              <a:gd name="connsiteY278" fmla="*/ 126618 h 1765598"/>
              <a:gd name="connsiteX279" fmla="*/ 814920 w 1844621"/>
              <a:gd name="connsiteY279" fmla="*/ 128774 h 1765598"/>
              <a:gd name="connsiteX280" fmla="*/ 577653 w 1844621"/>
              <a:gd name="connsiteY280" fmla="*/ 42008 h 1765598"/>
              <a:gd name="connsiteX281" fmla="*/ 634782 w 1844621"/>
              <a:gd name="connsiteY281" fmla="*/ 177534 h 1765598"/>
              <a:gd name="connsiteX282" fmla="*/ 618704 w 1844621"/>
              <a:gd name="connsiteY282" fmla="*/ 185731 h 1765598"/>
              <a:gd name="connsiteX283" fmla="*/ 565079 w 1844621"/>
              <a:gd name="connsiteY283" fmla="*/ 58518 h 1765598"/>
              <a:gd name="connsiteX284" fmla="*/ 973404 w 1844621"/>
              <a:gd name="connsiteY284" fmla="*/ 39567 h 1765598"/>
              <a:gd name="connsiteX285" fmla="*/ 969228 w 1844621"/>
              <a:gd name="connsiteY285" fmla="*/ 123258 h 1765598"/>
              <a:gd name="connsiteX286" fmla="*/ 951312 w 1844621"/>
              <a:gd name="connsiteY286" fmla="*/ 121130 h 1765598"/>
              <a:gd name="connsiteX287" fmla="*/ 955278 w 1844621"/>
              <a:gd name="connsiteY287" fmla="*/ 41654 h 1765598"/>
              <a:gd name="connsiteX288" fmla="*/ 723233 w 1844621"/>
              <a:gd name="connsiteY288" fmla="*/ 31443 h 1765598"/>
              <a:gd name="connsiteX289" fmla="*/ 742691 w 1844621"/>
              <a:gd name="connsiteY289" fmla="*/ 35995 h 1765598"/>
              <a:gd name="connsiteX290" fmla="*/ 765354 w 1844621"/>
              <a:gd name="connsiteY290" fmla="*/ 137622 h 1765598"/>
              <a:gd name="connsiteX291" fmla="*/ 747791 w 1844621"/>
              <a:gd name="connsiteY291" fmla="*/ 141567 h 1765598"/>
              <a:gd name="connsiteX292" fmla="*/ 1051847 w 1844621"/>
              <a:gd name="connsiteY292" fmla="*/ 25765 h 1765598"/>
              <a:gd name="connsiteX293" fmla="*/ 1037014 w 1844621"/>
              <a:gd name="connsiteY293" fmla="*/ 131308 h 1765598"/>
              <a:gd name="connsiteX294" fmla="*/ 1019135 w 1844621"/>
              <a:gd name="connsiteY294" fmla="*/ 129184 h 1765598"/>
              <a:gd name="connsiteX295" fmla="*/ 1032869 w 1844621"/>
              <a:gd name="connsiteY295" fmla="*/ 31462 h 1765598"/>
              <a:gd name="connsiteX296" fmla="*/ 633115 w 1844621"/>
              <a:gd name="connsiteY296" fmla="*/ 6990 h 1765598"/>
              <a:gd name="connsiteX297" fmla="*/ 651107 w 1844621"/>
              <a:gd name="connsiteY297" fmla="*/ 14566 h 1765598"/>
              <a:gd name="connsiteX298" fmla="*/ 654699 w 1844621"/>
              <a:gd name="connsiteY298" fmla="*/ 15406 h 1765598"/>
              <a:gd name="connsiteX299" fmla="*/ 699105 w 1844621"/>
              <a:gd name="connsiteY299" fmla="*/ 154429 h 1765598"/>
              <a:gd name="connsiteX300" fmla="*/ 682029 w 1844621"/>
              <a:gd name="connsiteY300" fmla="*/ 160125 h 1765598"/>
              <a:gd name="connsiteX301" fmla="*/ 1203134 w 1844621"/>
              <a:gd name="connsiteY301" fmla="*/ 4273 h 1765598"/>
              <a:gd name="connsiteX302" fmla="*/ 1213236 w 1844621"/>
              <a:gd name="connsiteY302" fmla="*/ 20976 h 1765598"/>
              <a:gd name="connsiteX303" fmla="*/ 1215649 w 1844621"/>
              <a:gd name="connsiteY303" fmla="*/ 23769 h 1765598"/>
              <a:gd name="connsiteX304" fmla="*/ 1169442 w 1844621"/>
              <a:gd name="connsiteY304" fmla="*/ 163605 h 1765598"/>
              <a:gd name="connsiteX305" fmla="*/ 1152188 w 1844621"/>
              <a:gd name="connsiteY305" fmla="*/ 158449 h 1765598"/>
              <a:gd name="connsiteX306" fmla="*/ 1137683 w 1844621"/>
              <a:gd name="connsiteY306" fmla="*/ 0 h 1765598"/>
              <a:gd name="connsiteX307" fmla="*/ 1104046 w 1844621"/>
              <a:gd name="connsiteY307" fmla="*/ 144062 h 1765598"/>
              <a:gd name="connsiteX308" fmla="*/ 1086767 w 1844621"/>
              <a:gd name="connsiteY308" fmla="*/ 138898 h 1765598"/>
              <a:gd name="connsiteX309" fmla="*/ 1117806 w 1844621"/>
              <a:gd name="connsiteY309" fmla="*/ 5966 h 176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1844621" h="1765598">
                <a:moveTo>
                  <a:pt x="961691" y="1643760"/>
                </a:moveTo>
                <a:lnTo>
                  <a:pt x="964657" y="1718060"/>
                </a:lnTo>
                <a:lnTo>
                  <a:pt x="948083" y="1717184"/>
                </a:lnTo>
                <a:lnTo>
                  <a:pt x="946614" y="1717353"/>
                </a:lnTo>
                <a:lnTo>
                  <a:pt x="943691" y="1644103"/>
                </a:lnTo>
                <a:close/>
                <a:moveTo>
                  <a:pt x="875350" y="1643169"/>
                </a:moveTo>
                <a:lnTo>
                  <a:pt x="893299" y="1644629"/>
                </a:lnTo>
                <a:lnTo>
                  <a:pt x="889341" y="1723945"/>
                </a:lnTo>
                <a:lnTo>
                  <a:pt x="871214" y="1726031"/>
                </a:lnTo>
                <a:close/>
                <a:moveTo>
                  <a:pt x="1029699" y="1636826"/>
                </a:moveTo>
                <a:lnTo>
                  <a:pt x="1040815" y="1722087"/>
                </a:lnTo>
                <a:lnTo>
                  <a:pt x="1022537" y="1721121"/>
                </a:lnTo>
                <a:lnTo>
                  <a:pt x="1011828" y="1638982"/>
                </a:lnTo>
                <a:close/>
                <a:moveTo>
                  <a:pt x="807350" y="1636115"/>
                </a:moveTo>
                <a:lnTo>
                  <a:pt x="822430" y="1638864"/>
                </a:lnTo>
                <a:lnTo>
                  <a:pt x="825110" y="1639083"/>
                </a:lnTo>
                <a:lnTo>
                  <a:pt x="811751" y="1734136"/>
                </a:lnTo>
                <a:lnTo>
                  <a:pt x="792774" y="1739833"/>
                </a:lnTo>
                <a:close/>
                <a:moveTo>
                  <a:pt x="1096827" y="1624033"/>
                </a:moveTo>
                <a:lnTo>
                  <a:pt x="1121385" y="1734155"/>
                </a:lnTo>
                <a:lnTo>
                  <a:pt x="1101928" y="1729603"/>
                </a:lnTo>
                <a:lnTo>
                  <a:pt x="1079265" y="1627978"/>
                </a:lnTo>
                <a:close/>
                <a:moveTo>
                  <a:pt x="740342" y="1622534"/>
                </a:moveTo>
                <a:lnTo>
                  <a:pt x="749046" y="1625484"/>
                </a:lnTo>
                <a:lnTo>
                  <a:pt x="757767" y="1627074"/>
                </a:lnTo>
                <a:lnTo>
                  <a:pt x="726815" y="1759631"/>
                </a:lnTo>
                <a:lnTo>
                  <a:pt x="706937" y="1765598"/>
                </a:lnTo>
                <a:close/>
                <a:moveTo>
                  <a:pt x="1162592" y="1605474"/>
                </a:moveTo>
                <a:lnTo>
                  <a:pt x="1211506" y="1758609"/>
                </a:lnTo>
                <a:lnTo>
                  <a:pt x="1193512" y="1751032"/>
                </a:lnTo>
                <a:lnTo>
                  <a:pt x="1189921" y="1750192"/>
                </a:lnTo>
                <a:lnTo>
                  <a:pt x="1145515" y="1611170"/>
                </a:lnTo>
                <a:close/>
                <a:moveTo>
                  <a:pt x="675637" y="1600604"/>
                </a:moveTo>
                <a:lnTo>
                  <a:pt x="692686" y="1606382"/>
                </a:lnTo>
                <a:lnTo>
                  <a:pt x="641486" y="1761326"/>
                </a:lnTo>
                <a:lnTo>
                  <a:pt x="631383" y="1744623"/>
                </a:lnTo>
                <a:lnTo>
                  <a:pt x="628970" y="1741831"/>
                </a:lnTo>
                <a:close/>
                <a:moveTo>
                  <a:pt x="1225916" y="1579868"/>
                </a:moveTo>
                <a:lnTo>
                  <a:pt x="1279540" y="1707080"/>
                </a:lnTo>
                <a:lnTo>
                  <a:pt x="1266966" y="1723591"/>
                </a:lnTo>
                <a:lnTo>
                  <a:pt x="1209837" y="1588066"/>
                </a:lnTo>
                <a:close/>
                <a:moveTo>
                  <a:pt x="610954" y="1578681"/>
                </a:moveTo>
                <a:lnTo>
                  <a:pt x="628059" y="1584478"/>
                </a:lnTo>
                <a:lnTo>
                  <a:pt x="582951" y="1688574"/>
                </a:lnTo>
                <a:lnTo>
                  <a:pt x="569886" y="1673454"/>
                </a:lnTo>
                <a:close/>
                <a:moveTo>
                  <a:pt x="1286670" y="1548893"/>
                </a:moveTo>
                <a:lnTo>
                  <a:pt x="1333269" y="1636531"/>
                </a:lnTo>
                <a:lnTo>
                  <a:pt x="1321264" y="1652294"/>
                </a:lnTo>
                <a:lnTo>
                  <a:pt x="1270632" y="1557070"/>
                </a:lnTo>
                <a:close/>
                <a:moveTo>
                  <a:pt x="551444" y="1545001"/>
                </a:moveTo>
                <a:lnTo>
                  <a:pt x="567074" y="1553937"/>
                </a:lnTo>
                <a:lnTo>
                  <a:pt x="524862" y="1631452"/>
                </a:lnTo>
                <a:lnTo>
                  <a:pt x="510642" y="1619926"/>
                </a:lnTo>
                <a:close/>
                <a:moveTo>
                  <a:pt x="1346034" y="1515267"/>
                </a:moveTo>
                <a:lnTo>
                  <a:pt x="1390051" y="1582679"/>
                </a:lnTo>
                <a:lnTo>
                  <a:pt x="1376613" y="1595021"/>
                </a:lnTo>
                <a:lnTo>
                  <a:pt x="1331552" y="1526010"/>
                </a:lnTo>
                <a:lnTo>
                  <a:pt x="1333983" y="1524770"/>
                </a:lnTo>
                <a:close/>
                <a:moveTo>
                  <a:pt x="492213" y="1511140"/>
                </a:moveTo>
                <a:lnTo>
                  <a:pt x="507877" y="1520095"/>
                </a:lnTo>
                <a:lnTo>
                  <a:pt x="465615" y="1583429"/>
                </a:lnTo>
                <a:lnTo>
                  <a:pt x="452723" y="1572979"/>
                </a:lnTo>
                <a:lnTo>
                  <a:pt x="451434" y="1572252"/>
                </a:lnTo>
                <a:close/>
                <a:moveTo>
                  <a:pt x="1399641" y="1472989"/>
                </a:moveTo>
                <a:lnTo>
                  <a:pt x="1447523" y="1533649"/>
                </a:lnTo>
                <a:lnTo>
                  <a:pt x="1433600" y="1542681"/>
                </a:lnTo>
                <a:lnTo>
                  <a:pt x="1432510" y="1543682"/>
                </a:lnTo>
                <a:lnTo>
                  <a:pt x="1385507" y="1484135"/>
                </a:lnTo>
                <a:close/>
                <a:moveTo>
                  <a:pt x="439084" y="1468240"/>
                </a:moveTo>
                <a:lnTo>
                  <a:pt x="452737" y="1479985"/>
                </a:lnTo>
                <a:lnTo>
                  <a:pt x="401226" y="1543921"/>
                </a:lnTo>
                <a:lnTo>
                  <a:pt x="385335" y="1534955"/>
                </a:lnTo>
                <a:close/>
                <a:moveTo>
                  <a:pt x="1452700" y="1430017"/>
                </a:moveTo>
                <a:lnTo>
                  <a:pt x="1511505" y="1492141"/>
                </a:lnTo>
                <a:lnTo>
                  <a:pt x="1496150" y="1502102"/>
                </a:lnTo>
                <a:lnTo>
                  <a:pt x="1439119" y="1441854"/>
                </a:lnTo>
                <a:lnTo>
                  <a:pt x="1449687" y="1433519"/>
                </a:lnTo>
                <a:close/>
                <a:moveTo>
                  <a:pt x="387391" y="1423768"/>
                </a:moveTo>
                <a:lnTo>
                  <a:pt x="401059" y="1435526"/>
                </a:lnTo>
                <a:lnTo>
                  <a:pt x="332463" y="1506560"/>
                </a:lnTo>
                <a:lnTo>
                  <a:pt x="313761" y="1500014"/>
                </a:lnTo>
                <a:close/>
                <a:moveTo>
                  <a:pt x="1497274" y="1378205"/>
                </a:moveTo>
                <a:lnTo>
                  <a:pt x="1583781" y="1454547"/>
                </a:lnTo>
                <a:lnTo>
                  <a:pt x="1565364" y="1462300"/>
                </a:lnTo>
                <a:lnTo>
                  <a:pt x="1485535" y="1391850"/>
                </a:lnTo>
                <a:close/>
                <a:moveTo>
                  <a:pt x="342078" y="1372754"/>
                </a:moveTo>
                <a:lnTo>
                  <a:pt x="353236" y="1386902"/>
                </a:lnTo>
                <a:lnTo>
                  <a:pt x="248764" y="1477262"/>
                </a:lnTo>
                <a:lnTo>
                  <a:pt x="229175" y="1470405"/>
                </a:lnTo>
                <a:close/>
                <a:moveTo>
                  <a:pt x="1541797" y="1326453"/>
                </a:moveTo>
                <a:lnTo>
                  <a:pt x="1671063" y="1421359"/>
                </a:lnTo>
                <a:lnTo>
                  <a:pt x="1652052" y="1425806"/>
                </a:lnTo>
                <a:lnTo>
                  <a:pt x="1648653" y="1427237"/>
                </a:lnTo>
                <a:lnTo>
                  <a:pt x="1530022" y="1340139"/>
                </a:lnTo>
                <a:close/>
                <a:moveTo>
                  <a:pt x="299862" y="1319225"/>
                </a:moveTo>
                <a:lnTo>
                  <a:pt x="311019" y="1333372"/>
                </a:lnTo>
                <a:lnTo>
                  <a:pt x="178732" y="1428480"/>
                </a:lnTo>
                <a:lnTo>
                  <a:pt x="180377" y="1409027"/>
                </a:lnTo>
                <a:lnTo>
                  <a:pt x="180067" y="1405352"/>
                </a:lnTo>
                <a:close/>
                <a:moveTo>
                  <a:pt x="1576542" y="1267609"/>
                </a:moveTo>
                <a:lnTo>
                  <a:pt x="1695816" y="1339681"/>
                </a:lnTo>
                <a:lnTo>
                  <a:pt x="1695348" y="1360430"/>
                </a:lnTo>
                <a:lnTo>
                  <a:pt x="1567606" y="1283241"/>
                </a:lnTo>
                <a:close/>
                <a:moveTo>
                  <a:pt x="263531" y="1261503"/>
                </a:moveTo>
                <a:lnTo>
                  <a:pt x="271723" y="1277570"/>
                </a:lnTo>
                <a:lnTo>
                  <a:pt x="174140" y="1335215"/>
                </a:lnTo>
                <a:lnTo>
                  <a:pt x="172457" y="1315303"/>
                </a:lnTo>
                <a:close/>
                <a:moveTo>
                  <a:pt x="1610398" y="1208387"/>
                </a:moveTo>
                <a:lnTo>
                  <a:pt x="1697816" y="1251024"/>
                </a:lnTo>
                <a:lnTo>
                  <a:pt x="1697369" y="1270832"/>
                </a:lnTo>
                <a:lnTo>
                  <a:pt x="1601446" y="1224047"/>
                </a:lnTo>
                <a:close/>
                <a:moveTo>
                  <a:pt x="232566" y="1200770"/>
                </a:moveTo>
                <a:lnTo>
                  <a:pt x="240745" y="1216812"/>
                </a:lnTo>
                <a:lnTo>
                  <a:pt x="160720" y="1254859"/>
                </a:lnTo>
                <a:lnTo>
                  <a:pt x="155991" y="1237178"/>
                </a:lnTo>
                <a:close/>
                <a:moveTo>
                  <a:pt x="1634958" y="1144690"/>
                </a:moveTo>
                <a:lnTo>
                  <a:pt x="1712099" y="1174082"/>
                </a:lnTo>
                <a:lnTo>
                  <a:pt x="1708482" y="1191966"/>
                </a:lnTo>
                <a:lnTo>
                  <a:pt x="1629176" y="1161750"/>
                </a:lnTo>
                <a:close/>
                <a:moveTo>
                  <a:pt x="204756" y="1138431"/>
                </a:moveTo>
                <a:lnTo>
                  <a:pt x="210455" y="1155515"/>
                </a:lnTo>
                <a:lnTo>
                  <a:pt x="141015" y="1181182"/>
                </a:lnTo>
                <a:lnTo>
                  <a:pt x="136727" y="1165150"/>
                </a:lnTo>
                <a:lnTo>
                  <a:pt x="136112" y="1163804"/>
                </a:lnTo>
                <a:close/>
                <a:moveTo>
                  <a:pt x="1656844" y="1080115"/>
                </a:moveTo>
                <a:lnTo>
                  <a:pt x="1729776" y="1100634"/>
                </a:lnTo>
                <a:lnTo>
                  <a:pt x="1723821" y="1116126"/>
                </a:lnTo>
                <a:lnTo>
                  <a:pt x="1723528" y="1117576"/>
                </a:lnTo>
                <a:lnTo>
                  <a:pt x="1651058" y="1097186"/>
                </a:lnTo>
                <a:close/>
                <a:moveTo>
                  <a:pt x="184625" y="1073110"/>
                </a:moveTo>
                <a:lnTo>
                  <a:pt x="188043" y="1088326"/>
                </a:lnTo>
                <a:lnTo>
                  <a:pt x="188810" y="1090624"/>
                </a:lnTo>
                <a:lnTo>
                  <a:pt x="112145" y="1111372"/>
                </a:lnTo>
                <a:lnTo>
                  <a:pt x="104560" y="1094778"/>
                </a:lnTo>
                <a:close/>
                <a:moveTo>
                  <a:pt x="1672722" y="1013691"/>
                </a:moveTo>
                <a:lnTo>
                  <a:pt x="1757141" y="1029446"/>
                </a:lnTo>
                <a:lnTo>
                  <a:pt x="1750574" y="1046531"/>
                </a:lnTo>
                <a:lnTo>
                  <a:pt x="1669493" y="1031399"/>
                </a:lnTo>
                <a:close/>
                <a:moveTo>
                  <a:pt x="170225" y="1006273"/>
                </a:moveTo>
                <a:lnTo>
                  <a:pt x="170936" y="1012170"/>
                </a:lnTo>
                <a:lnTo>
                  <a:pt x="173584" y="1023958"/>
                </a:lnTo>
                <a:lnTo>
                  <a:pt x="78475" y="1040728"/>
                </a:lnTo>
                <a:lnTo>
                  <a:pt x="67193" y="1024440"/>
                </a:lnTo>
                <a:close/>
                <a:moveTo>
                  <a:pt x="1681368" y="945892"/>
                </a:moveTo>
                <a:lnTo>
                  <a:pt x="1793516" y="956550"/>
                </a:lnTo>
                <a:lnTo>
                  <a:pt x="1783173" y="973649"/>
                </a:lnTo>
                <a:lnTo>
                  <a:pt x="1679909" y="963835"/>
                </a:lnTo>
                <a:close/>
                <a:moveTo>
                  <a:pt x="162034" y="938372"/>
                </a:moveTo>
                <a:lnTo>
                  <a:pt x="164191" y="956254"/>
                </a:lnTo>
                <a:lnTo>
                  <a:pt x="27981" y="967828"/>
                </a:lnTo>
                <a:lnTo>
                  <a:pt x="16164" y="950767"/>
                </a:lnTo>
                <a:close/>
                <a:moveTo>
                  <a:pt x="1683923" y="877596"/>
                </a:moveTo>
                <a:lnTo>
                  <a:pt x="1844621" y="878397"/>
                </a:lnTo>
                <a:lnTo>
                  <a:pt x="1831855" y="893168"/>
                </a:lnTo>
                <a:lnTo>
                  <a:pt x="1829946" y="896325"/>
                </a:lnTo>
                <a:lnTo>
                  <a:pt x="1684266" y="895598"/>
                </a:lnTo>
                <a:close/>
                <a:moveTo>
                  <a:pt x="14676" y="869273"/>
                </a:moveTo>
                <a:lnTo>
                  <a:pt x="160356" y="869999"/>
                </a:lnTo>
                <a:lnTo>
                  <a:pt x="160699" y="888001"/>
                </a:lnTo>
                <a:lnTo>
                  <a:pt x="0" y="887200"/>
                </a:lnTo>
                <a:lnTo>
                  <a:pt x="12766" y="872429"/>
                </a:lnTo>
                <a:close/>
                <a:moveTo>
                  <a:pt x="1816638" y="797770"/>
                </a:moveTo>
                <a:lnTo>
                  <a:pt x="1828455" y="814831"/>
                </a:lnTo>
                <a:lnTo>
                  <a:pt x="1682588" y="827227"/>
                </a:lnTo>
                <a:lnTo>
                  <a:pt x="1680430" y="809345"/>
                </a:lnTo>
                <a:close/>
                <a:moveTo>
                  <a:pt x="61447" y="791950"/>
                </a:moveTo>
                <a:lnTo>
                  <a:pt x="164713" y="801763"/>
                </a:lnTo>
                <a:lnTo>
                  <a:pt x="163253" y="819705"/>
                </a:lnTo>
                <a:lnTo>
                  <a:pt x="51105" y="809048"/>
                </a:lnTo>
                <a:close/>
                <a:moveTo>
                  <a:pt x="1766145" y="724870"/>
                </a:moveTo>
                <a:lnTo>
                  <a:pt x="1777427" y="741158"/>
                </a:lnTo>
                <a:lnTo>
                  <a:pt x="1674396" y="759325"/>
                </a:lnTo>
                <a:lnTo>
                  <a:pt x="1673685" y="753429"/>
                </a:lnTo>
                <a:lnTo>
                  <a:pt x="1670588" y="741719"/>
                </a:lnTo>
                <a:close/>
                <a:moveTo>
                  <a:pt x="94047" y="719066"/>
                </a:moveTo>
                <a:lnTo>
                  <a:pt x="175129" y="734198"/>
                </a:lnTo>
                <a:lnTo>
                  <a:pt x="171900" y="751906"/>
                </a:lnTo>
                <a:lnTo>
                  <a:pt x="87480" y="736151"/>
                </a:lnTo>
                <a:close/>
                <a:moveTo>
                  <a:pt x="1732475" y="654227"/>
                </a:moveTo>
                <a:lnTo>
                  <a:pt x="1740061" y="670822"/>
                </a:lnTo>
                <a:lnTo>
                  <a:pt x="1657733" y="693102"/>
                </a:lnTo>
                <a:lnTo>
                  <a:pt x="1653131" y="675699"/>
                </a:lnTo>
                <a:close/>
                <a:moveTo>
                  <a:pt x="121093" y="648021"/>
                </a:moveTo>
                <a:lnTo>
                  <a:pt x="193564" y="668412"/>
                </a:lnTo>
                <a:lnTo>
                  <a:pt x="187778" y="685483"/>
                </a:lnTo>
                <a:lnTo>
                  <a:pt x="114844" y="664963"/>
                </a:lnTo>
                <a:lnTo>
                  <a:pt x="120799" y="649471"/>
                </a:lnTo>
                <a:close/>
                <a:moveTo>
                  <a:pt x="1703605" y="584417"/>
                </a:moveTo>
                <a:lnTo>
                  <a:pt x="1707892" y="600448"/>
                </a:lnTo>
                <a:lnTo>
                  <a:pt x="1708508" y="601796"/>
                </a:lnTo>
                <a:lnTo>
                  <a:pt x="1640259" y="627022"/>
                </a:lnTo>
                <a:lnTo>
                  <a:pt x="1639049" y="622444"/>
                </a:lnTo>
                <a:lnTo>
                  <a:pt x="1633440" y="610352"/>
                </a:lnTo>
                <a:close/>
                <a:moveTo>
                  <a:pt x="136138" y="573632"/>
                </a:moveTo>
                <a:lnTo>
                  <a:pt x="215446" y="603848"/>
                </a:lnTo>
                <a:lnTo>
                  <a:pt x="209665" y="620908"/>
                </a:lnTo>
                <a:lnTo>
                  <a:pt x="132521" y="591516"/>
                </a:lnTo>
                <a:close/>
                <a:moveTo>
                  <a:pt x="1683900" y="510741"/>
                </a:moveTo>
                <a:lnTo>
                  <a:pt x="1688629" y="528423"/>
                </a:lnTo>
                <a:lnTo>
                  <a:pt x="1612275" y="564725"/>
                </a:lnTo>
                <a:lnTo>
                  <a:pt x="1604700" y="548396"/>
                </a:lnTo>
                <a:close/>
                <a:moveTo>
                  <a:pt x="147252" y="494765"/>
                </a:moveTo>
                <a:lnTo>
                  <a:pt x="243177" y="541551"/>
                </a:lnTo>
                <a:lnTo>
                  <a:pt x="234224" y="557210"/>
                </a:lnTo>
                <a:lnTo>
                  <a:pt x="146805" y="514573"/>
                </a:lnTo>
                <a:close/>
                <a:moveTo>
                  <a:pt x="1670480" y="430384"/>
                </a:moveTo>
                <a:lnTo>
                  <a:pt x="1672163" y="450296"/>
                </a:lnTo>
                <a:lnTo>
                  <a:pt x="1583450" y="502701"/>
                </a:lnTo>
                <a:lnTo>
                  <a:pt x="1573155" y="487877"/>
                </a:lnTo>
                <a:close/>
                <a:moveTo>
                  <a:pt x="149273" y="405169"/>
                </a:moveTo>
                <a:lnTo>
                  <a:pt x="277016" y="482359"/>
                </a:lnTo>
                <a:lnTo>
                  <a:pt x="268080" y="497989"/>
                </a:lnTo>
                <a:lnTo>
                  <a:pt x="148805" y="425916"/>
                </a:lnTo>
                <a:close/>
                <a:moveTo>
                  <a:pt x="195968" y="338361"/>
                </a:moveTo>
                <a:lnTo>
                  <a:pt x="314600" y="425459"/>
                </a:lnTo>
                <a:lnTo>
                  <a:pt x="302826" y="439145"/>
                </a:lnTo>
                <a:lnTo>
                  <a:pt x="173559" y="344239"/>
                </a:lnTo>
                <a:lnTo>
                  <a:pt x="192568" y="339792"/>
                </a:lnTo>
                <a:close/>
                <a:moveTo>
                  <a:pt x="1665887" y="337121"/>
                </a:moveTo>
                <a:lnTo>
                  <a:pt x="1664242" y="356571"/>
                </a:lnTo>
                <a:lnTo>
                  <a:pt x="1664553" y="360248"/>
                </a:lnTo>
                <a:lnTo>
                  <a:pt x="1544474" y="446578"/>
                </a:lnTo>
                <a:lnTo>
                  <a:pt x="1534206" y="431793"/>
                </a:lnTo>
                <a:close/>
                <a:moveTo>
                  <a:pt x="279257" y="303297"/>
                </a:moveTo>
                <a:lnTo>
                  <a:pt x="359087" y="373748"/>
                </a:lnTo>
                <a:lnTo>
                  <a:pt x="347347" y="387394"/>
                </a:lnTo>
                <a:lnTo>
                  <a:pt x="260839" y="311051"/>
                </a:lnTo>
                <a:close/>
                <a:moveTo>
                  <a:pt x="1595859" y="288337"/>
                </a:moveTo>
                <a:lnTo>
                  <a:pt x="1615448" y="295194"/>
                </a:lnTo>
                <a:lnTo>
                  <a:pt x="1504459" y="391189"/>
                </a:lnTo>
                <a:lnTo>
                  <a:pt x="1491819" y="378322"/>
                </a:lnTo>
                <a:close/>
                <a:moveTo>
                  <a:pt x="348471" y="263494"/>
                </a:moveTo>
                <a:lnTo>
                  <a:pt x="405504" y="323744"/>
                </a:lnTo>
                <a:lnTo>
                  <a:pt x="394934" y="332080"/>
                </a:lnTo>
                <a:lnTo>
                  <a:pt x="391923" y="335581"/>
                </a:lnTo>
                <a:lnTo>
                  <a:pt x="333116" y="273456"/>
                </a:lnTo>
                <a:close/>
                <a:moveTo>
                  <a:pt x="1512159" y="259039"/>
                </a:moveTo>
                <a:lnTo>
                  <a:pt x="1530860" y="265585"/>
                </a:lnTo>
                <a:lnTo>
                  <a:pt x="1456606" y="342477"/>
                </a:lnTo>
                <a:lnTo>
                  <a:pt x="1443988" y="329632"/>
                </a:lnTo>
                <a:close/>
                <a:moveTo>
                  <a:pt x="412110" y="221916"/>
                </a:moveTo>
                <a:lnTo>
                  <a:pt x="459114" y="281464"/>
                </a:lnTo>
                <a:lnTo>
                  <a:pt x="444980" y="292610"/>
                </a:lnTo>
                <a:lnTo>
                  <a:pt x="397097" y="231949"/>
                </a:lnTo>
                <a:lnTo>
                  <a:pt x="411019" y="222917"/>
                </a:lnTo>
                <a:close/>
                <a:moveTo>
                  <a:pt x="1443396" y="221678"/>
                </a:moveTo>
                <a:lnTo>
                  <a:pt x="1459286" y="230644"/>
                </a:lnTo>
                <a:lnTo>
                  <a:pt x="1406897" y="295670"/>
                </a:lnTo>
                <a:lnTo>
                  <a:pt x="1392300" y="285098"/>
                </a:lnTo>
                <a:close/>
                <a:moveTo>
                  <a:pt x="1379005" y="182170"/>
                </a:moveTo>
                <a:lnTo>
                  <a:pt x="1391896" y="192619"/>
                </a:lnTo>
                <a:lnTo>
                  <a:pt x="1393186" y="193347"/>
                </a:lnTo>
                <a:lnTo>
                  <a:pt x="1351622" y="255636"/>
                </a:lnTo>
                <a:lnTo>
                  <a:pt x="1337034" y="245070"/>
                </a:lnTo>
                <a:close/>
                <a:moveTo>
                  <a:pt x="468008" y="170577"/>
                </a:moveTo>
                <a:lnTo>
                  <a:pt x="513069" y="239589"/>
                </a:lnTo>
                <a:lnTo>
                  <a:pt x="510638" y="240828"/>
                </a:lnTo>
                <a:lnTo>
                  <a:pt x="498586" y="250333"/>
                </a:lnTo>
                <a:lnTo>
                  <a:pt x="454568" y="182920"/>
                </a:lnTo>
                <a:close/>
                <a:moveTo>
                  <a:pt x="1319759" y="134146"/>
                </a:moveTo>
                <a:lnTo>
                  <a:pt x="1333978" y="145672"/>
                </a:lnTo>
                <a:lnTo>
                  <a:pt x="1294036" y="219016"/>
                </a:lnTo>
                <a:lnTo>
                  <a:pt x="1277891" y="211027"/>
                </a:lnTo>
                <a:close/>
                <a:moveTo>
                  <a:pt x="523355" y="113305"/>
                </a:moveTo>
                <a:lnTo>
                  <a:pt x="573987" y="208530"/>
                </a:lnTo>
                <a:lnTo>
                  <a:pt x="557949" y="216707"/>
                </a:lnTo>
                <a:lnTo>
                  <a:pt x="511350" y="129068"/>
                </a:lnTo>
                <a:close/>
                <a:moveTo>
                  <a:pt x="1261668" y="77024"/>
                </a:moveTo>
                <a:lnTo>
                  <a:pt x="1274734" y="92144"/>
                </a:lnTo>
                <a:lnTo>
                  <a:pt x="1232872" y="188750"/>
                </a:lnTo>
                <a:lnTo>
                  <a:pt x="1216718" y="180757"/>
                </a:lnTo>
                <a:close/>
                <a:moveTo>
                  <a:pt x="879964" y="47539"/>
                </a:moveTo>
                <a:lnTo>
                  <a:pt x="896536" y="48415"/>
                </a:lnTo>
                <a:lnTo>
                  <a:pt x="898006" y="48246"/>
                </a:lnTo>
                <a:lnTo>
                  <a:pt x="900930" y="121496"/>
                </a:lnTo>
                <a:lnTo>
                  <a:pt x="882930" y="121839"/>
                </a:lnTo>
                <a:close/>
                <a:moveTo>
                  <a:pt x="803804" y="43511"/>
                </a:moveTo>
                <a:lnTo>
                  <a:pt x="822082" y="44478"/>
                </a:lnTo>
                <a:lnTo>
                  <a:pt x="832792" y="126618"/>
                </a:lnTo>
                <a:lnTo>
                  <a:pt x="814920" y="128774"/>
                </a:lnTo>
                <a:close/>
                <a:moveTo>
                  <a:pt x="577653" y="42008"/>
                </a:moveTo>
                <a:lnTo>
                  <a:pt x="634782" y="177534"/>
                </a:lnTo>
                <a:lnTo>
                  <a:pt x="618704" y="185731"/>
                </a:lnTo>
                <a:lnTo>
                  <a:pt x="565079" y="58518"/>
                </a:lnTo>
                <a:close/>
                <a:moveTo>
                  <a:pt x="973404" y="39567"/>
                </a:moveTo>
                <a:lnTo>
                  <a:pt x="969228" y="123258"/>
                </a:lnTo>
                <a:lnTo>
                  <a:pt x="951312" y="121130"/>
                </a:lnTo>
                <a:lnTo>
                  <a:pt x="955278" y="41654"/>
                </a:lnTo>
                <a:close/>
                <a:moveTo>
                  <a:pt x="723233" y="31443"/>
                </a:moveTo>
                <a:lnTo>
                  <a:pt x="742691" y="35995"/>
                </a:lnTo>
                <a:lnTo>
                  <a:pt x="765354" y="137622"/>
                </a:lnTo>
                <a:lnTo>
                  <a:pt x="747791" y="141567"/>
                </a:lnTo>
                <a:close/>
                <a:moveTo>
                  <a:pt x="1051847" y="25765"/>
                </a:moveTo>
                <a:lnTo>
                  <a:pt x="1037014" y="131308"/>
                </a:lnTo>
                <a:lnTo>
                  <a:pt x="1019135" y="129184"/>
                </a:lnTo>
                <a:lnTo>
                  <a:pt x="1032869" y="31462"/>
                </a:lnTo>
                <a:close/>
                <a:moveTo>
                  <a:pt x="633115" y="6990"/>
                </a:moveTo>
                <a:lnTo>
                  <a:pt x="651107" y="14566"/>
                </a:lnTo>
                <a:lnTo>
                  <a:pt x="654699" y="15406"/>
                </a:lnTo>
                <a:lnTo>
                  <a:pt x="699105" y="154429"/>
                </a:lnTo>
                <a:lnTo>
                  <a:pt x="682029" y="160125"/>
                </a:lnTo>
                <a:close/>
                <a:moveTo>
                  <a:pt x="1203134" y="4273"/>
                </a:moveTo>
                <a:lnTo>
                  <a:pt x="1213236" y="20976"/>
                </a:lnTo>
                <a:lnTo>
                  <a:pt x="1215649" y="23769"/>
                </a:lnTo>
                <a:lnTo>
                  <a:pt x="1169442" y="163605"/>
                </a:lnTo>
                <a:lnTo>
                  <a:pt x="1152188" y="158449"/>
                </a:lnTo>
                <a:close/>
                <a:moveTo>
                  <a:pt x="1137683" y="0"/>
                </a:moveTo>
                <a:lnTo>
                  <a:pt x="1104046" y="144062"/>
                </a:lnTo>
                <a:lnTo>
                  <a:pt x="1086767" y="138898"/>
                </a:lnTo>
                <a:lnTo>
                  <a:pt x="1117806" y="5966"/>
                </a:lnTo>
                <a:close/>
              </a:path>
            </a:pathLst>
          </a:custGeom>
          <a:solidFill>
            <a:srgbClr val="ECCB66"/>
          </a:solidFill>
          <a:ln w="12700" cap="flat" cmpd="sng" algn="ctr">
            <a:noFill/>
            <a:prstDash val="solid"/>
            <a:miter lim="800000"/>
          </a:ln>
          <a:effectLst/>
        </p:spPr>
        <p:txBody>
          <a:bodyPr rtlCol="0" anchor="ctr">
            <a:normAutofit/>
          </a:bodyP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7"/>
          <p:cNvSpPr/>
          <p:nvPr>
            <p:custDataLst>
              <p:tags r:id="rId6"/>
            </p:custDataLst>
          </p:nvPr>
        </p:nvSpPr>
        <p:spPr>
          <a:xfrm>
            <a:off x="5394186" y="3618726"/>
            <a:ext cx="1737637" cy="1737638"/>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rgbClr val="ECCB66"/>
          </a:solidFill>
          <a:ln w="12700" cap="flat" cmpd="sng" algn="ctr">
            <a:noFill/>
            <a:prstDash val="solid"/>
            <a:miter lim="800000"/>
          </a:ln>
          <a:effectLst/>
        </p:spPr>
        <p:txBody>
          <a:bodyPr rtlCol="0" anchor="ctr">
            <a:normAutofit/>
          </a:bodyPr>
          <a:p>
            <a:pPr algn="ctr"/>
            <a:endParaRPr lang="en-US" altLang="zh-CN" dirty="0">
              <a:solidFill>
                <a:srgbClr val="FFCA3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8"/>
          <p:cNvSpPr/>
          <p:nvPr>
            <p:custDataLst>
              <p:tags r:id="rId7"/>
            </p:custDataLst>
          </p:nvPr>
        </p:nvSpPr>
        <p:spPr>
          <a:xfrm>
            <a:off x="5641769" y="3618726"/>
            <a:ext cx="1242472" cy="262818"/>
          </a:xfrm>
          <a:custGeom>
            <a:avLst/>
            <a:gdLst>
              <a:gd name="connsiteX0" fmla="*/ 650988 w 1301976"/>
              <a:gd name="connsiteY0" fmla="*/ 0 h 275406"/>
              <a:gd name="connsiteX1" fmla="*/ 1294759 w 1301976"/>
              <a:gd name="connsiteY1" fmla="*/ 266659 h 275406"/>
              <a:gd name="connsiteX2" fmla="*/ 1301976 w 1301976"/>
              <a:gd name="connsiteY2" fmla="*/ 275406 h 275406"/>
              <a:gd name="connsiteX3" fmla="*/ 0 w 1301976"/>
              <a:gd name="connsiteY3" fmla="*/ 275406 h 275406"/>
              <a:gd name="connsiteX4" fmla="*/ 7218 w 1301976"/>
              <a:gd name="connsiteY4" fmla="*/ 266659 h 275406"/>
              <a:gd name="connsiteX5" fmla="*/ 650988 w 1301976"/>
              <a:gd name="connsiteY5" fmla="*/ 0 h 27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976" h="275406">
                <a:moveTo>
                  <a:pt x="650988" y="0"/>
                </a:moveTo>
                <a:cubicBezTo>
                  <a:pt x="902396" y="0"/>
                  <a:pt x="1130003" y="101903"/>
                  <a:pt x="1294759" y="266659"/>
                </a:cubicBezTo>
                <a:lnTo>
                  <a:pt x="1301976" y="275406"/>
                </a:lnTo>
                <a:lnTo>
                  <a:pt x="0" y="275406"/>
                </a:lnTo>
                <a:lnTo>
                  <a:pt x="7218" y="266659"/>
                </a:lnTo>
                <a:cubicBezTo>
                  <a:pt x="171973" y="101903"/>
                  <a:pt x="399580" y="0"/>
                  <a:pt x="650988" y="0"/>
                </a:cubicBezTo>
                <a:close/>
              </a:path>
            </a:pathLst>
          </a:custGeom>
          <a:solidFill>
            <a:srgbClr val="ECCB66"/>
          </a:solidFill>
          <a:ln w="12700" cap="flat" cmpd="sng" algn="ctr">
            <a:noFill/>
            <a:prstDash val="solid"/>
            <a:miter lim="800000"/>
          </a:ln>
          <a:effectLst/>
        </p:spPr>
        <p:txBody>
          <a:bodyPr wrap="square" rtlCol="0" anchor="ctr">
            <a:normAutofit fontScale="75000" lnSpcReduction="20000"/>
          </a:bodyPr>
          <a:p>
            <a:pPr algn="ctr"/>
            <a:r>
              <a:rPr lang="en-US" altLang="zh-CN" sz="1600" dirty="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6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custDataLst>
              <p:tags r:id="rId8"/>
            </p:custDataLst>
          </p:nvPr>
        </p:nvSpPr>
        <p:spPr>
          <a:xfrm>
            <a:off x="5440767" y="3943331"/>
            <a:ext cx="1644475" cy="1088429"/>
          </a:xfrm>
          <a:prstGeom prst="rect">
            <a:avLst/>
          </a:prstGeom>
          <a:noFill/>
        </p:spPr>
        <p:txBody>
          <a:bodyPr wrap="square" rtlCol="0" anchor="ctr" anchorCtr="0">
            <a:noAutofit/>
          </a:bodyPr>
          <a:p>
            <a:pPr algn="ctr">
              <a:lnSpc>
                <a:spcPct val="120000"/>
              </a:lnSpc>
            </a:pPr>
            <a:r>
              <a:rPr lang="zh-CN" altLang="en-US" sz="1200" b="1" kern="0" spc="300" dirty="0">
                <a:solidFill>
                  <a:srgbClr val="ECCB66">
                    <a:lumMod val="75000"/>
                  </a:srgbClr>
                </a:solidFill>
                <a:latin typeface="Arial" panose="020B0604020202020204" pitchFamily="34" charset="0"/>
                <a:ea typeface="微软雅黑" panose="020B0503020204020204" pitchFamily="34" charset="-122"/>
                <a:sym typeface="Arial" panose="020B0604020202020204" pitchFamily="34" charset="0"/>
              </a:rPr>
              <a:t>（2）英雄人物表现出与之相似的某类人群共有的某种鲜明的精神特征。</a:t>
            </a:r>
            <a:endParaRPr lang="zh-CN" altLang="en-US" sz="1200" b="1" kern="0" spc="300" dirty="0">
              <a:solidFill>
                <a:srgbClr val="ECCB66">
                  <a:lumMod val="7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custDataLst>
              <p:tags r:id="rId9"/>
            </p:custDataLst>
          </p:nvPr>
        </p:nvSpPr>
        <p:spPr>
          <a:xfrm>
            <a:off x="7641737" y="3396159"/>
            <a:ext cx="2280466" cy="2182772"/>
          </a:xfrm>
          <a:custGeom>
            <a:avLst/>
            <a:gdLst>
              <a:gd name="connsiteX0" fmla="*/ 961691 w 1844621"/>
              <a:gd name="connsiteY0" fmla="*/ 1643760 h 1765598"/>
              <a:gd name="connsiteX1" fmla="*/ 964657 w 1844621"/>
              <a:gd name="connsiteY1" fmla="*/ 1718060 h 1765598"/>
              <a:gd name="connsiteX2" fmla="*/ 948083 w 1844621"/>
              <a:gd name="connsiteY2" fmla="*/ 1717184 h 1765598"/>
              <a:gd name="connsiteX3" fmla="*/ 946614 w 1844621"/>
              <a:gd name="connsiteY3" fmla="*/ 1717353 h 1765598"/>
              <a:gd name="connsiteX4" fmla="*/ 943691 w 1844621"/>
              <a:gd name="connsiteY4" fmla="*/ 1644103 h 1765598"/>
              <a:gd name="connsiteX5" fmla="*/ 875350 w 1844621"/>
              <a:gd name="connsiteY5" fmla="*/ 1643169 h 1765598"/>
              <a:gd name="connsiteX6" fmla="*/ 893299 w 1844621"/>
              <a:gd name="connsiteY6" fmla="*/ 1644629 h 1765598"/>
              <a:gd name="connsiteX7" fmla="*/ 889341 w 1844621"/>
              <a:gd name="connsiteY7" fmla="*/ 1723945 h 1765598"/>
              <a:gd name="connsiteX8" fmla="*/ 871214 w 1844621"/>
              <a:gd name="connsiteY8" fmla="*/ 1726031 h 1765598"/>
              <a:gd name="connsiteX9" fmla="*/ 1029699 w 1844621"/>
              <a:gd name="connsiteY9" fmla="*/ 1636826 h 1765598"/>
              <a:gd name="connsiteX10" fmla="*/ 1040815 w 1844621"/>
              <a:gd name="connsiteY10" fmla="*/ 1722087 h 1765598"/>
              <a:gd name="connsiteX11" fmla="*/ 1022537 w 1844621"/>
              <a:gd name="connsiteY11" fmla="*/ 1721121 h 1765598"/>
              <a:gd name="connsiteX12" fmla="*/ 1011828 w 1844621"/>
              <a:gd name="connsiteY12" fmla="*/ 1638982 h 1765598"/>
              <a:gd name="connsiteX13" fmla="*/ 807350 w 1844621"/>
              <a:gd name="connsiteY13" fmla="*/ 1636115 h 1765598"/>
              <a:gd name="connsiteX14" fmla="*/ 822430 w 1844621"/>
              <a:gd name="connsiteY14" fmla="*/ 1638864 h 1765598"/>
              <a:gd name="connsiteX15" fmla="*/ 825110 w 1844621"/>
              <a:gd name="connsiteY15" fmla="*/ 1639083 h 1765598"/>
              <a:gd name="connsiteX16" fmla="*/ 811751 w 1844621"/>
              <a:gd name="connsiteY16" fmla="*/ 1734136 h 1765598"/>
              <a:gd name="connsiteX17" fmla="*/ 792774 w 1844621"/>
              <a:gd name="connsiteY17" fmla="*/ 1739833 h 1765598"/>
              <a:gd name="connsiteX18" fmla="*/ 1096827 w 1844621"/>
              <a:gd name="connsiteY18" fmla="*/ 1624033 h 1765598"/>
              <a:gd name="connsiteX19" fmla="*/ 1121385 w 1844621"/>
              <a:gd name="connsiteY19" fmla="*/ 1734155 h 1765598"/>
              <a:gd name="connsiteX20" fmla="*/ 1101928 w 1844621"/>
              <a:gd name="connsiteY20" fmla="*/ 1729603 h 1765598"/>
              <a:gd name="connsiteX21" fmla="*/ 1079265 w 1844621"/>
              <a:gd name="connsiteY21" fmla="*/ 1627978 h 1765598"/>
              <a:gd name="connsiteX22" fmla="*/ 740342 w 1844621"/>
              <a:gd name="connsiteY22" fmla="*/ 1622534 h 1765598"/>
              <a:gd name="connsiteX23" fmla="*/ 749046 w 1844621"/>
              <a:gd name="connsiteY23" fmla="*/ 1625484 h 1765598"/>
              <a:gd name="connsiteX24" fmla="*/ 757767 w 1844621"/>
              <a:gd name="connsiteY24" fmla="*/ 1627074 h 1765598"/>
              <a:gd name="connsiteX25" fmla="*/ 726815 w 1844621"/>
              <a:gd name="connsiteY25" fmla="*/ 1759631 h 1765598"/>
              <a:gd name="connsiteX26" fmla="*/ 706937 w 1844621"/>
              <a:gd name="connsiteY26" fmla="*/ 1765598 h 1765598"/>
              <a:gd name="connsiteX27" fmla="*/ 1162592 w 1844621"/>
              <a:gd name="connsiteY27" fmla="*/ 1605474 h 1765598"/>
              <a:gd name="connsiteX28" fmla="*/ 1211506 w 1844621"/>
              <a:gd name="connsiteY28" fmla="*/ 1758609 h 1765598"/>
              <a:gd name="connsiteX29" fmla="*/ 1193512 w 1844621"/>
              <a:gd name="connsiteY29" fmla="*/ 1751032 h 1765598"/>
              <a:gd name="connsiteX30" fmla="*/ 1189921 w 1844621"/>
              <a:gd name="connsiteY30" fmla="*/ 1750192 h 1765598"/>
              <a:gd name="connsiteX31" fmla="*/ 1145515 w 1844621"/>
              <a:gd name="connsiteY31" fmla="*/ 1611170 h 1765598"/>
              <a:gd name="connsiteX32" fmla="*/ 675637 w 1844621"/>
              <a:gd name="connsiteY32" fmla="*/ 1600604 h 1765598"/>
              <a:gd name="connsiteX33" fmla="*/ 692686 w 1844621"/>
              <a:gd name="connsiteY33" fmla="*/ 1606382 h 1765598"/>
              <a:gd name="connsiteX34" fmla="*/ 641486 w 1844621"/>
              <a:gd name="connsiteY34" fmla="*/ 1761326 h 1765598"/>
              <a:gd name="connsiteX35" fmla="*/ 631383 w 1844621"/>
              <a:gd name="connsiteY35" fmla="*/ 1744623 h 1765598"/>
              <a:gd name="connsiteX36" fmla="*/ 628970 w 1844621"/>
              <a:gd name="connsiteY36" fmla="*/ 1741831 h 1765598"/>
              <a:gd name="connsiteX37" fmla="*/ 1225916 w 1844621"/>
              <a:gd name="connsiteY37" fmla="*/ 1579868 h 1765598"/>
              <a:gd name="connsiteX38" fmla="*/ 1279540 w 1844621"/>
              <a:gd name="connsiteY38" fmla="*/ 1707080 h 1765598"/>
              <a:gd name="connsiteX39" fmla="*/ 1266966 w 1844621"/>
              <a:gd name="connsiteY39" fmla="*/ 1723591 h 1765598"/>
              <a:gd name="connsiteX40" fmla="*/ 1209837 w 1844621"/>
              <a:gd name="connsiteY40" fmla="*/ 1588066 h 1765598"/>
              <a:gd name="connsiteX41" fmla="*/ 610954 w 1844621"/>
              <a:gd name="connsiteY41" fmla="*/ 1578681 h 1765598"/>
              <a:gd name="connsiteX42" fmla="*/ 628059 w 1844621"/>
              <a:gd name="connsiteY42" fmla="*/ 1584478 h 1765598"/>
              <a:gd name="connsiteX43" fmla="*/ 582951 w 1844621"/>
              <a:gd name="connsiteY43" fmla="*/ 1688574 h 1765598"/>
              <a:gd name="connsiteX44" fmla="*/ 569886 w 1844621"/>
              <a:gd name="connsiteY44" fmla="*/ 1673454 h 1765598"/>
              <a:gd name="connsiteX45" fmla="*/ 1286670 w 1844621"/>
              <a:gd name="connsiteY45" fmla="*/ 1548893 h 1765598"/>
              <a:gd name="connsiteX46" fmla="*/ 1333269 w 1844621"/>
              <a:gd name="connsiteY46" fmla="*/ 1636531 h 1765598"/>
              <a:gd name="connsiteX47" fmla="*/ 1321264 w 1844621"/>
              <a:gd name="connsiteY47" fmla="*/ 1652294 h 1765598"/>
              <a:gd name="connsiteX48" fmla="*/ 1270632 w 1844621"/>
              <a:gd name="connsiteY48" fmla="*/ 1557070 h 1765598"/>
              <a:gd name="connsiteX49" fmla="*/ 551444 w 1844621"/>
              <a:gd name="connsiteY49" fmla="*/ 1545001 h 1765598"/>
              <a:gd name="connsiteX50" fmla="*/ 567074 w 1844621"/>
              <a:gd name="connsiteY50" fmla="*/ 1553937 h 1765598"/>
              <a:gd name="connsiteX51" fmla="*/ 524862 w 1844621"/>
              <a:gd name="connsiteY51" fmla="*/ 1631452 h 1765598"/>
              <a:gd name="connsiteX52" fmla="*/ 510642 w 1844621"/>
              <a:gd name="connsiteY52" fmla="*/ 1619926 h 1765598"/>
              <a:gd name="connsiteX53" fmla="*/ 1346034 w 1844621"/>
              <a:gd name="connsiteY53" fmla="*/ 1515267 h 1765598"/>
              <a:gd name="connsiteX54" fmla="*/ 1390051 w 1844621"/>
              <a:gd name="connsiteY54" fmla="*/ 1582679 h 1765598"/>
              <a:gd name="connsiteX55" fmla="*/ 1376613 w 1844621"/>
              <a:gd name="connsiteY55" fmla="*/ 1595021 h 1765598"/>
              <a:gd name="connsiteX56" fmla="*/ 1331552 w 1844621"/>
              <a:gd name="connsiteY56" fmla="*/ 1526010 h 1765598"/>
              <a:gd name="connsiteX57" fmla="*/ 1333983 w 1844621"/>
              <a:gd name="connsiteY57" fmla="*/ 1524770 h 1765598"/>
              <a:gd name="connsiteX58" fmla="*/ 492213 w 1844621"/>
              <a:gd name="connsiteY58" fmla="*/ 1511140 h 1765598"/>
              <a:gd name="connsiteX59" fmla="*/ 507877 w 1844621"/>
              <a:gd name="connsiteY59" fmla="*/ 1520095 h 1765598"/>
              <a:gd name="connsiteX60" fmla="*/ 465615 w 1844621"/>
              <a:gd name="connsiteY60" fmla="*/ 1583429 h 1765598"/>
              <a:gd name="connsiteX61" fmla="*/ 452723 w 1844621"/>
              <a:gd name="connsiteY61" fmla="*/ 1572979 h 1765598"/>
              <a:gd name="connsiteX62" fmla="*/ 451434 w 1844621"/>
              <a:gd name="connsiteY62" fmla="*/ 1572252 h 1765598"/>
              <a:gd name="connsiteX63" fmla="*/ 1399641 w 1844621"/>
              <a:gd name="connsiteY63" fmla="*/ 1472989 h 1765598"/>
              <a:gd name="connsiteX64" fmla="*/ 1447523 w 1844621"/>
              <a:gd name="connsiteY64" fmla="*/ 1533649 h 1765598"/>
              <a:gd name="connsiteX65" fmla="*/ 1433600 w 1844621"/>
              <a:gd name="connsiteY65" fmla="*/ 1542681 h 1765598"/>
              <a:gd name="connsiteX66" fmla="*/ 1432510 w 1844621"/>
              <a:gd name="connsiteY66" fmla="*/ 1543682 h 1765598"/>
              <a:gd name="connsiteX67" fmla="*/ 1385507 w 1844621"/>
              <a:gd name="connsiteY67" fmla="*/ 1484135 h 1765598"/>
              <a:gd name="connsiteX68" fmla="*/ 439084 w 1844621"/>
              <a:gd name="connsiteY68" fmla="*/ 1468240 h 1765598"/>
              <a:gd name="connsiteX69" fmla="*/ 452737 w 1844621"/>
              <a:gd name="connsiteY69" fmla="*/ 1479985 h 1765598"/>
              <a:gd name="connsiteX70" fmla="*/ 401226 w 1844621"/>
              <a:gd name="connsiteY70" fmla="*/ 1543921 h 1765598"/>
              <a:gd name="connsiteX71" fmla="*/ 385335 w 1844621"/>
              <a:gd name="connsiteY71" fmla="*/ 1534955 h 1765598"/>
              <a:gd name="connsiteX72" fmla="*/ 1452700 w 1844621"/>
              <a:gd name="connsiteY72" fmla="*/ 1430017 h 1765598"/>
              <a:gd name="connsiteX73" fmla="*/ 1511505 w 1844621"/>
              <a:gd name="connsiteY73" fmla="*/ 1492141 h 1765598"/>
              <a:gd name="connsiteX74" fmla="*/ 1496150 w 1844621"/>
              <a:gd name="connsiteY74" fmla="*/ 1502102 h 1765598"/>
              <a:gd name="connsiteX75" fmla="*/ 1439119 w 1844621"/>
              <a:gd name="connsiteY75" fmla="*/ 1441854 h 1765598"/>
              <a:gd name="connsiteX76" fmla="*/ 1449687 w 1844621"/>
              <a:gd name="connsiteY76" fmla="*/ 1433519 h 1765598"/>
              <a:gd name="connsiteX77" fmla="*/ 387391 w 1844621"/>
              <a:gd name="connsiteY77" fmla="*/ 1423768 h 1765598"/>
              <a:gd name="connsiteX78" fmla="*/ 401059 w 1844621"/>
              <a:gd name="connsiteY78" fmla="*/ 1435526 h 1765598"/>
              <a:gd name="connsiteX79" fmla="*/ 332463 w 1844621"/>
              <a:gd name="connsiteY79" fmla="*/ 1506560 h 1765598"/>
              <a:gd name="connsiteX80" fmla="*/ 313761 w 1844621"/>
              <a:gd name="connsiteY80" fmla="*/ 1500014 h 1765598"/>
              <a:gd name="connsiteX81" fmla="*/ 1497274 w 1844621"/>
              <a:gd name="connsiteY81" fmla="*/ 1378205 h 1765598"/>
              <a:gd name="connsiteX82" fmla="*/ 1583781 w 1844621"/>
              <a:gd name="connsiteY82" fmla="*/ 1454547 h 1765598"/>
              <a:gd name="connsiteX83" fmla="*/ 1565364 w 1844621"/>
              <a:gd name="connsiteY83" fmla="*/ 1462300 h 1765598"/>
              <a:gd name="connsiteX84" fmla="*/ 1485535 w 1844621"/>
              <a:gd name="connsiteY84" fmla="*/ 1391850 h 1765598"/>
              <a:gd name="connsiteX85" fmla="*/ 342078 w 1844621"/>
              <a:gd name="connsiteY85" fmla="*/ 1372754 h 1765598"/>
              <a:gd name="connsiteX86" fmla="*/ 353236 w 1844621"/>
              <a:gd name="connsiteY86" fmla="*/ 1386902 h 1765598"/>
              <a:gd name="connsiteX87" fmla="*/ 248764 w 1844621"/>
              <a:gd name="connsiteY87" fmla="*/ 1477262 h 1765598"/>
              <a:gd name="connsiteX88" fmla="*/ 229175 w 1844621"/>
              <a:gd name="connsiteY88" fmla="*/ 1470405 h 1765598"/>
              <a:gd name="connsiteX89" fmla="*/ 1541797 w 1844621"/>
              <a:gd name="connsiteY89" fmla="*/ 1326453 h 1765598"/>
              <a:gd name="connsiteX90" fmla="*/ 1671063 w 1844621"/>
              <a:gd name="connsiteY90" fmla="*/ 1421359 h 1765598"/>
              <a:gd name="connsiteX91" fmla="*/ 1652052 w 1844621"/>
              <a:gd name="connsiteY91" fmla="*/ 1425806 h 1765598"/>
              <a:gd name="connsiteX92" fmla="*/ 1648653 w 1844621"/>
              <a:gd name="connsiteY92" fmla="*/ 1427237 h 1765598"/>
              <a:gd name="connsiteX93" fmla="*/ 1530022 w 1844621"/>
              <a:gd name="connsiteY93" fmla="*/ 1340139 h 1765598"/>
              <a:gd name="connsiteX94" fmla="*/ 299862 w 1844621"/>
              <a:gd name="connsiteY94" fmla="*/ 1319225 h 1765598"/>
              <a:gd name="connsiteX95" fmla="*/ 311019 w 1844621"/>
              <a:gd name="connsiteY95" fmla="*/ 1333372 h 1765598"/>
              <a:gd name="connsiteX96" fmla="*/ 178732 w 1844621"/>
              <a:gd name="connsiteY96" fmla="*/ 1428480 h 1765598"/>
              <a:gd name="connsiteX97" fmla="*/ 180377 w 1844621"/>
              <a:gd name="connsiteY97" fmla="*/ 1409027 h 1765598"/>
              <a:gd name="connsiteX98" fmla="*/ 180067 w 1844621"/>
              <a:gd name="connsiteY98" fmla="*/ 1405352 h 1765598"/>
              <a:gd name="connsiteX99" fmla="*/ 1576542 w 1844621"/>
              <a:gd name="connsiteY99" fmla="*/ 1267609 h 1765598"/>
              <a:gd name="connsiteX100" fmla="*/ 1695816 w 1844621"/>
              <a:gd name="connsiteY100" fmla="*/ 1339681 h 1765598"/>
              <a:gd name="connsiteX101" fmla="*/ 1695348 w 1844621"/>
              <a:gd name="connsiteY101" fmla="*/ 1360430 h 1765598"/>
              <a:gd name="connsiteX102" fmla="*/ 1567606 w 1844621"/>
              <a:gd name="connsiteY102" fmla="*/ 1283241 h 1765598"/>
              <a:gd name="connsiteX103" fmla="*/ 263531 w 1844621"/>
              <a:gd name="connsiteY103" fmla="*/ 1261503 h 1765598"/>
              <a:gd name="connsiteX104" fmla="*/ 271723 w 1844621"/>
              <a:gd name="connsiteY104" fmla="*/ 1277570 h 1765598"/>
              <a:gd name="connsiteX105" fmla="*/ 174140 w 1844621"/>
              <a:gd name="connsiteY105" fmla="*/ 1335215 h 1765598"/>
              <a:gd name="connsiteX106" fmla="*/ 172457 w 1844621"/>
              <a:gd name="connsiteY106" fmla="*/ 1315303 h 1765598"/>
              <a:gd name="connsiteX107" fmla="*/ 1610398 w 1844621"/>
              <a:gd name="connsiteY107" fmla="*/ 1208387 h 1765598"/>
              <a:gd name="connsiteX108" fmla="*/ 1697816 w 1844621"/>
              <a:gd name="connsiteY108" fmla="*/ 1251024 h 1765598"/>
              <a:gd name="connsiteX109" fmla="*/ 1697369 w 1844621"/>
              <a:gd name="connsiteY109" fmla="*/ 1270832 h 1765598"/>
              <a:gd name="connsiteX110" fmla="*/ 1601446 w 1844621"/>
              <a:gd name="connsiteY110" fmla="*/ 1224047 h 1765598"/>
              <a:gd name="connsiteX111" fmla="*/ 232566 w 1844621"/>
              <a:gd name="connsiteY111" fmla="*/ 1200770 h 1765598"/>
              <a:gd name="connsiteX112" fmla="*/ 240745 w 1844621"/>
              <a:gd name="connsiteY112" fmla="*/ 1216812 h 1765598"/>
              <a:gd name="connsiteX113" fmla="*/ 160720 w 1844621"/>
              <a:gd name="connsiteY113" fmla="*/ 1254859 h 1765598"/>
              <a:gd name="connsiteX114" fmla="*/ 155991 w 1844621"/>
              <a:gd name="connsiteY114" fmla="*/ 1237178 h 1765598"/>
              <a:gd name="connsiteX115" fmla="*/ 1634958 w 1844621"/>
              <a:gd name="connsiteY115" fmla="*/ 1144690 h 1765598"/>
              <a:gd name="connsiteX116" fmla="*/ 1712099 w 1844621"/>
              <a:gd name="connsiteY116" fmla="*/ 1174082 h 1765598"/>
              <a:gd name="connsiteX117" fmla="*/ 1708482 w 1844621"/>
              <a:gd name="connsiteY117" fmla="*/ 1191966 h 1765598"/>
              <a:gd name="connsiteX118" fmla="*/ 1629176 w 1844621"/>
              <a:gd name="connsiteY118" fmla="*/ 1161750 h 1765598"/>
              <a:gd name="connsiteX119" fmla="*/ 204756 w 1844621"/>
              <a:gd name="connsiteY119" fmla="*/ 1138431 h 1765598"/>
              <a:gd name="connsiteX120" fmla="*/ 210455 w 1844621"/>
              <a:gd name="connsiteY120" fmla="*/ 1155515 h 1765598"/>
              <a:gd name="connsiteX121" fmla="*/ 141015 w 1844621"/>
              <a:gd name="connsiteY121" fmla="*/ 1181182 h 1765598"/>
              <a:gd name="connsiteX122" fmla="*/ 136727 w 1844621"/>
              <a:gd name="connsiteY122" fmla="*/ 1165150 h 1765598"/>
              <a:gd name="connsiteX123" fmla="*/ 136112 w 1844621"/>
              <a:gd name="connsiteY123" fmla="*/ 1163804 h 1765598"/>
              <a:gd name="connsiteX124" fmla="*/ 1656844 w 1844621"/>
              <a:gd name="connsiteY124" fmla="*/ 1080115 h 1765598"/>
              <a:gd name="connsiteX125" fmla="*/ 1729776 w 1844621"/>
              <a:gd name="connsiteY125" fmla="*/ 1100634 h 1765598"/>
              <a:gd name="connsiteX126" fmla="*/ 1723821 w 1844621"/>
              <a:gd name="connsiteY126" fmla="*/ 1116126 h 1765598"/>
              <a:gd name="connsiteX127" fmla="*/ 1723528 w 1844621"/>
              <a:gd name="connsiteY127" fmla="*/ 1117576 h 1765598"/>
              <a:gd name="connsiteX128" fmla="*/ 1651058 w 1844621"/>
              <a:gd name="connsiteY128" fmla="*/ 1097186 h 1765598"/>
              <a:gd name="connsiteX129" fmla="*/ 184625 w 1844621"/>
              <a:gd name="connsiteY129" fmla="*/ 1073110 h 1765598"/>
              <a:gd name="connsiteX130" fmla="*/ 188043 w 1844621"/>
              <a:gd name="connsiteY130" fmla="*/ 1088326 h 1765598"/>
              <a:gd name="connsiteX131" fmla="*/ 188810 w 1844621"/>
              <a:gd name="connsiteY131" fmla="*/ 1090624 h 1765598"/>
              <a:gd name="connsiteX132" fmla="*/ 112145 w 1844621"/>
              <a:gd name="connsiteY132" fmla="*/ 1111372 h 1765598"/>
              <a:gd name="connsiteX133" fmla="*/ 104560 w 1844621"/>
              <a:gd name="connsiteY133" fmla="*/ 1094778 h 1765598"/>
              <a:gd name="connsiteX134" fmla="*/ 1672722 w 1844621"/>
              <a:gd name="connsiteY134" fmla="*/ 1013691 h 1765598"/>
              <a:gd name="connsiteX135" fmla="*/ 1757141 w 1844621"/>
              <a:gd name="connsiteY135" fmla="*/ 1029446 h 1765598"/>
              <a:gd name="connsiteX136" fmla="*/ 1750574 w 1844621"/>
              <a:gd name="connsiteY136" fmla="*/ 1046531 h 1765598"/>
              <a:gd name="connsiteX137" fmla="*/ 1669493 w 1844621"/>
              <a:gd name="connsiteY137" fmla="*/ 1031399 h 1765598"/>
              <a:gd name="connsiteX138" fmla="*/ 170225 w 1844621"/>
              <a:gd name="connsiteY138" fmla="*/ 1006273 h 1765598"/>
              <a:gd name="connsiteX139" fmla="*/ 170936 w 1844621"/>
              <a:gd name="connsiteY139" fmla="*/ 1012170 h 1765598"/>
              <a:gd name="connsiteX140" fmla="*/ 173584 w 1844621"/>
              <a:gd name="connsiteY140" fmla="*/ 1023958 h 1765598"/>
              <a:gd name="connsiteX141" fmla="*/ 78475 w 1844621"/>
              <a:gd name="connsiteY141" fmla="*/ 1040728 h 1765598"/>
              <a:gd name="connsiteX142" fmla="*/ 67193 w 1844621"/>
              <a:gd name="connsiteY142" fmla="*/ 1024440 h 1765598"/>
              <a:gd name="connsiteX143" fmla="*/ 1681368 w 1844621"/>
              <a:gd name="connsiteY143" fmla="*/ 945892 h 1765598"/>
              <a:gd name="connsiteX144" fmla="*/ 1793516 w 1844621"/>
              <a:gd name="connsiteY144" fmla="*/ 956550 h 1765598"/>
              <a:gd name="connsiteX145" fmla="*/ 1783173 w 1844621"/>
              <a:gd name="connsiteY145" fmla="*/ 973649 h 1765598"/>
              <a:gd name="connsiteX146" fmla="*/ 1679909 w 1844621"/>
              <a:gd name="connsiteY146" fmla="*/ 963835 h 1765598"/>
              <a:gd name="connsiteX147" fmla="*/ 162034 w 1844621"/>
              <a:gd name="connsiteY147" fmla="*/ 938372 h 1765598"/>
              <a:gd name="connsiteX148" fmla="*/ 164191 w 1844621"/>
              <a:gd name="connsiteY148" fmla="*/ 956254 h 1765598"/>
              <a:gd name="connsiteX149" fmla="*/ 27981 w 1844621"/>
              <a:gd name="connsiteY149" fmla="*/ 967828 h 1765598"/>
              <a:gd name="connsiteX150" fmla="*/ 16164 w 1844621"/>
              <a:gd name="connsiteY150" fmla="*/ 950767 h 1765598"/>
              <a:gd name="connsiteX151" fmla="*/ 1683923 w 1844621"/>
              <a:gd name="connsiteY151" fmla="*/ 877596 h 1765598"/>
              <a:gd name="connsiteX152" fmla="*/ 1844621 w 1844621"/>
              <a:gd name="connsiteY152" fmla="*/ 878397 h 1765598"/>
              <a:gd name="connsiteX153" fmla="*/ 1831855 w 1844621"/>
              <a:gd name="connsiteY153" fmla="*/ 893168 h 1765598"/>
              <a:gd name="connsiteX154" fmla="*/ 1829946 w 1844621"/>
              <a:gd name="connsiteY154" fmla="*/ 896325 h 1765598"/>
              <a:gd name="connsiteX155" fmla="*/ 1684266 w 1844621"/>
              <a:gd name="connsiteY155" fmla="*/ 895598 h 1765598"/>
              <a:gd name="connsiteX156" fmla="*/ 14676 w 1844621"/>
              <a:gd name="connsiteY156" fmla="*/ 869273 h 1765598"/>
              <a:gd name="connsiteX157" fmla="*/ 160356 w 1844621"/>
              <a:gd name="connsiteY157" fmla="*/ 869999 h 1765598"/>
              <a:gd name="connsiteX158" fmla="*/ 160699 w 1844621"/>
              <a:gd name="connsiteY158" fmla="*/ 888001 h 1765598"/>
              <a:gd name="connsiteX159" fmla="*/ 0 w 1844621"/>
              <a:gd name="connsiteY159" fmla="*/ 887200 h 1765598"/>
              <a:gd name="connsiteX160" fmla="*/ 12766 w 1844621"/>
              <a:gd name="connsiteY160" fmla="*/ 872429 h 1765598"/>
              <a:gd name="connsiteX161" fmla="*/ 1816638 w 1844621"/>
              <a:gd name="connsiteY161" fmla="*/ 797770 h 1765598"/>
              <a:gd name="connsiteX162" fmla="*/ 1828455 w 1844621"/>
              <a:gd name="connsiteY162" fmla="*/ 814831 h 1765598"/>
              <a:gd name="connsiteX163" fmla="*/ 1682588 w 1844621"/>
              <a:gd name="connsiteY163" fmla="*/ 827227 h 1765598"/>
              <a:gd name="connsiteX164" fmla="*/ 1680430 w 1844621"/>
              <a:gd name="connsiteY164" fmla="*/ 809345 h 1765598"/>
              <a:gd name="connsiteX165" fmla="*/ 61447 w 1844621"/>
              <a:gd name="connsiteY165" fmla="*/ 791950 h 1765598"/>
              <a:gd name="connsiteX166" fmla="*/ 164713 w 1844621"/>
              <a:gd name="connsiteY166" fmla="*/ 801763 h 1765598"/>
              <a:gd name="connsiteX167" fmla="*/ 163253 w 1844621"/>
              <a:gd name="connsiteY167" fmla="*/ 819705 h 1765598"/>
              <a:gd name="connsiteX168" fmla="*/ 51105 w 1844621"/>
              <a:gd name="connsiteY168" fmla="*/ 809048 h 1765598"/>
              <a:gd name="connsiteX169" fmla="*/ 1766145 w 1844621"/>
              <a:gd name="connsiteY169" fmla="*/ 724870 h 1765598"/>
              <a:gd name="connsiteX170" fmla="*/ 1777427 w 1844621"/>
              <a:gd name="connsiteY170" fmla="*/ 741158 h 1765598"/>
              <a:gd name="connsiteX171" fmla="*/ 1674396 w 1844621"/>
              <a:gd name="connsiteY171" fmla="*/ 759325 h 1765598"/>
              <a:gd name="connsiteX172" fmla="*/ 1673685 w 1844621"/>
              <a:gd name="connsiteY172" fmla="*/ 753429 h 1765598"/>
              <a:gd name="connsiteX173" fmla="*/ 1670588 w 1844621"/>
              <a:gd name="connsiteY173" fmla="*/ 741719 h 1765598"/>
              <a:gd name="connsiteX174" fmla="*/ 94047 w 1844621"/>
              <a:gd name="connsiteY174" fmla="*/ 719066 h 1765598"/>
              <a:gd name="connsiteX175" fmla="*/ 175129 w 1844621"/>
              <a:gd name="connsiteY175" fmla="*/ 734198 h 1765598"/>
              <a:gd name="connsiteX176" fmla="*/ 171900 w 1844621"/>
              <a:gd name="connsiteY176" fmla="*/ 751906 h 1765598"/>
              <a:gd name="connsiteX177" fmla="*/ 87480 w 1844621"/>
              <a:gd name="connsiteY177" fmla="*/ 736151 h 1765598"/>
              <a:gd name="connsiteX178" fmla="*/ 1732475 w 1844621"/>
              <a:gd name="connsiteY178" fmla="*/ 654227 h 1765598"/>
              <a:gd name="connsiteX179" fmla="*/ 1740061 w 1844621"/>
              <a:gd name="connsiteY179" fmla="*/ 670822 h 1765598"/>
              <a:gd name="connsiteX180" fmla="*/ 1657733 w 1844621"/>
              <a:gd name="connsiteY180" fmla="*/ 693102 h 1765598"/>
              <a:gd name="connsiteX181" fmla="*/ 1653131 w 1844621"/>
              <a:gd name="connsiteY181" fmla="*/ 675699 h 1765598"/>
              <a:gd name="connsiteX182" fmla="*/ 121093 w 1844621"/>
              <a:gd name="connsiteY182" fmla="*/ 648021 h 1765598"/>
              <a:gd name="connsiteX183" fmla="*/ 193564 w 1844621"/>
              <a:gd name="connsiteY183" fmla="*/ 668412 h 1765598"/>
              <a:gd name="connsiteX184" fmla="*/ 187778 w 1844621"/>
              <a:gd name="connsiteY184" fmla="*/ 685483 h 1765598"/>
              <a:gd name="connsiteX185" fmla="*/ 114844 w 1844621"/>
              <a:gd name="connsiteY185" fmla="*/ 664963 h 1765598"/>
              <a:gd name="connsiteX186" fmla="*/ 120799 w 1844621"/>
              <a:gd name="connsiteY186" fmla="*/ 649471 h 1765598"/>
              <a:gd name="connsiteX187" fmla="*/ 1703605 w 1844621"/>
              <a:gd name="connsiteY187" fmla="*/ 584417 h 1765598"/>
              <a:gd name="connsiteX188" fmla="*/ 1707892 w 1844621"/>
              <a:gd name="connsiteY188" fmla="*/ 600448 h 1765598"/>
              <a:gd name="connsiteX189" fmla="*/ 1708508 w 1844621"/>
              <a:gd name="connsiteY189" fmla="*/ 601796 h 1765598"/>
              <a:gd name="connsiteX190" fmla="*/ 1640259 w 1844621"/>
              <a:gd name="connsiteY190" fmla="*/ 627022 h 1765598"/>
              <a:gd name="connsiteX191" fmla="*/ 1639049 w 1844621"/>
              <a:gd name="connsiteY191" fmla="*/ 622444 h 1765598"/>
              <a:gd name="connsiteX192" fmla="*/ 1633440 w 1844621"/>
              <a:gd name="connsiteY192" fmla="*/ 610352 h 1765598"/>
              <a:gd name="connsiteX193" fmla="*/ 136138 w 1844621"/>
              <a:gd name="connsiteY193" fmla="*/ 573632 h 1765598"/>
              <a:gd name="connsiteX194" fmla="*/ 215446 w 1844621"/>
              <a:gd name="connsiteY194" fmla="*/ 603848 h 1765598"/>
              <a:gd name="connsiteX195" fmla="*/ 209665 w 1844621"/>
              <a:gd name="connsiteY195" fmla="*/ 620908 h 1765598"/>
              <a:gd name="connsiteX196" fmla="*/ 132521 w 1844621"/>
              <a:gd name="connsiteY196" fmla="*/ 591516 h 1765598"/>
              <a:gd name="connsiteX197" fmla="*/ 1683900 w 1844621"/>
              <a:gd name="connsiteY197" fmla="*/ 510741 h 1765598"/>
              <a:gd name="connsiteX198" fmla="*/ 1688629 w 1844621"/>
              <a:gd name="connsiteY198" fmla="*/ 528423 h 1765598"/>
              <a:gd name="connsiteX199" fmla="*/ 1612275 w 1844621"/>
              <a:gd name="connsiteY199" fmla="*/ 564725 h 1765598"/>
              <a:gd name="connsiteX200" fmla="*/ 1604700 w 1844621"/>
              <a:gd name="connsiteY200" fmla="*/ 548396 h 1765598"/>
              <a:gd name="connsiteX201" fmla="*/ 147252 w 1844621"/>
              <a:gd name="connsiteY201" fmla="*/ 494765 h 1765598"/>
              <a:gd name="connsiteX202" fmla="*/ 243177 w 1844621"/>
              <a:gd name="connsiteY202" fmla="*/ 541551 h 1765598"/>
              <a:gd name="connsiteX203" fmla="*/ 234224 w 1844621"/>
              <a:gd name="connsiteY203" fmla="*/ 557210 h 1765598"/>
              <a:gd name="connsiteX204" fmla="*/ 146805 w 1844621"/>
              <a:gd name="connsiteY204" fmla="*/ 514573 h 1765598"/>
              <a:gd name="connsiteX205" fmla="*/ 1670480 w 1844621"/>
              <a:gd name="connsiteY205" fmla="*/ 430384 h 1765598"/>
              <a:gd name="connsiteX206" fmla="*/ 1672163 w 1844621"/>
              <a:gd name="connsiteY206" fmla="*/ 450296 h 1765598"/>
              <a:gd name="connsiteX207" fmla="*/ 1583450 w 1844621"/>
              <a:gd name="connsiteY207" fmla="*/ 502701 h 1765598"/>
              <a:gd name="connsiteX208" fmla="*/ 1573155 w 1844621"/>
              <a:gd name="connsiteY208" fmla="*/ 487877 h 1765598"/>
              <a:gd name="connsiteX209" fmla="*/ 149273 w 1844621"/>
              <a:gd name="connsiteY209" fmla="*/ 405169 h 1765598"/>
              <a:gd name="connsiteX210" fmla="*/ 277016 w 1844621"/>
              <a:gd name="connsiteY210" fmla="*/ 482359 h 1765598"/>
              <a:gd name="connsiteX211" fmla="*/ 268080 w 1844621"/>
              <a:gd name="connsiteY211" fmla="*/ 497989 h 1765598"/>
              <a:gd name="connsiteX212" fmla="*/ 148805 w 1844621"/>
              <a:gd name="connsiteY212" fmla="*/ 425916 h 1765598"/>
              <a:gd name="connsiteX213" fmla="*/ 195968 w 1844621"/>
              <a:gd name="connsiteY213" fmla="*/ 338361 h 1765598"/>
              <a:gd name="connsiteX214" fmla="*/ 314600 w 1844621"/>
              <a:gd name="connsiteY214" fmla="*/ 425459 h 1765598"/>
              <a:gd name="connsiteX215" fmla="*/ 302826 w 1844621"/>
              <a:gd name="connsiteY215" fmla="*/ 439145 h 1765598"/>
              <a:gd name="connsiteX216" fmla="*/ 173559 w 1844621"/>
              <a:gd name="connsiteY216" fmla="*/ 344239 h 1765598"/>
              <a:gd name="connsiteX217" fmla="*/ 192568 w 1844621"/>
              <a:gd name="connsiteY217" fmla="*/ 339792 h 1765598"/>
              <a:gd name="connsiteX218" fmla="*/ 1665887 w 1844621"/>
              <a:gd name="connsiteY218" fmla="*/ 337121 h 1765598"/>
              <a:gd name="connsiteX219" fmla="*/ 1664242 w 1844621"/>
              <a:gd name="connsiteY219" fmla="*/ 356571 h 1765598"/>
              <a:gd name="connsiteX220" fmla="*/ 1664553 w 1844621"/>
              <a:gd name="connsiteY220" fmla="*/ 360248 h 1765598"/>
              <a:gd name="connsiteX221" fmla="*/ 1544474 w 1844621"/>
              <a:gd name="connsiteY221" fmla="*/ 446578 h 1765598"/>
              <a:gd name="connsiteX222" fmla="*/ 1534206 w 1844621"/>
              <a:gd name="connsiteY222" fmla="*/ 431793 h 1765598"/>
              <a:gd name="connsiteX223" fmla="*/ 279257 w 1844621"/>
              <a:gd name="connsiteY223" fmla="*/ 303297 h 1765598"/>
              <a:gd name="connsiteX224" fmla="*/ 359087 w 1844621"/>
              <a:gd name="connsiteY224" fmla="*/ 373748 h 1765598"/>
              <a:gd name="connsiteX225" fmla="*/ 347347 w 1844621"/>
              <a:gd name="connsiteY225" fmla="*/ 387394 h 1765598"/>
              <a:gd name="connsiteX226" fmla="*/ 260839 w 1844621"/>
              <a:gd name="connsiteY226" fmla="*/ 311051 h 1765598"/>
              <a:gd name="connsiteX227" fmla="*/ 1595859 w 1844621"/>
              <a:gd name="connsiteY227" fmla="*/ 288337 h 1765598"/>
              <a:gd name="connsiteX228" fmla="*/ 1615448 w 1844621"/>
              <a:gd name="connsiteY228" fmla="*/ 295194 h 1765598"/>
              <a:gd name="connsiteX229" fmla="*/ 1504459 w 1844621"/>
              <a:gd name="connsiteY229" fmla="*/ 391189 h 1765598"/>
              <a:gd name="connsiteX230" fmla="*/ 1491819 w 1844621"/>
              <a:gd name="connsiteY230" fmla="*/ 378322 h 1765598"/>
              <a:gd name="connsiteX231" fmla="*/ 348471 w 1844621"/>
              <a:gd name="connsiteY231" fmla="*/ 263494 h 1765598"/>
              <a:gd name="connsiteX232" fmla="*/ 405504 w 1844621"/>
              <a:gd name="connsiteY232" fmla="*/ 323744 h 1765598"/>
              <a:gd name="connsiteX233" fmla="*/ 394934 w 1844621"/>
              <a:gd name="connsiteY233" fmla="*/ 332080 h 1765598"/>
              <a:gd name="connsiteX234" fmla="*/ 391923 w 1844621"/>
              <a:gd name="connsiteY234" fmla="*/ 335581 h 1765598"/>
              <a:gd name="connsiteX235" fmla="*/ 333116 w 1844621"/>
              <a:gd name="connsiteY235" fmla="*/ 273456 h 1765598"/>
              <a:gd name="connsiteX236" fmla="*/ 1512159 w 1844621"/>
              <a:gd name="connsiteY236" fmla="*/ 259039 h 1765598"/>
              <a:gd name="connsiteX237" fmla="*/ 1530860 w 1844621"/>
              <a:gd name="connsiteY237" fmla="*/ 265585 h 1765598"/>
              <a:gd name="connsiteX238" fmla="*/ 1456606 w 1844621"/>
              <a:gd name="connsiteY238" fmla="*/ 342477 h 1765598"/>
              <a:gd name="connsiteX239" fmla="*/ 1443988 w 1844621"/>
              <a:gd name="connsiteY239" fmla="*/ 329632 h 1765598"/>
              <a:gd name="connsiteX240" fmla="*/ 412110 w 1844621"/>
              <a:gd name="connsiteY240" fmla="*/ 221916 h 1765598"/>
              <a:gd name="connsiteX241" fmla="*/ 459114 w 1844621"/>
              <a:gd name="connsiteY241" fmla="*/ 281464 h 1765598"/>
              <a:gd name="connsiteX242" fmla="*/ 444980 w 1844621"/>
              <a:gd name="connsiteY242" fmla="*/ 292610 h 1765598"/>
              <a:gd name="connsiteX243" fmla="*/ 397097 w 1844621"/>
              <a:gd name="connsiteY243" fmla="*/ 231949 h 1765598"/>
              <a:gd name="connsiteX244" fmla="*/ 411019 w 1844621"/>
              <a:gd name="connsiteY244" fmla="*/ 222917 h 1765598"/>
              <a:gd name="connsiteX245" fmla="*/ 1443396 w 1844621"/>
              <a:gd name="connsiteY245" fmla="*/ 221678 h 1765598"/>
              <a:gd name="connsiteX246" fmla="*/ 1459286 w 1844621"/>
              <a:gd name="connsiteY246" fmla="*/ 230644 h 1765598"/>
              <a:gd name="connsiteX247" fmla="*/ 1406897 w 1844621"/>
              <a:gd name="connsiteY247" fmla="*/ 295670 h 1765598"/>
              <a:gd name="connsiteX248" fmla="*/ 1392300 w 1844621"/>
              <a:gd name="connsiteY248" fmla="*/ 285098 h 1765598"/>
              <a:gd name="connsiteX249" fmla="*/ 1379005 w 1844621"/>
              <a:gd name="connsiteY249" fmla="*/ 182170 h 1765598"/>
              <a:gd name="connsiteX250" fmla="*/ 1391896 w 1844621"/>
              <a:gd name="connsiteY250" fmla="*/ 192619 h 1765598"/>
              <a:gd name="connsiteX251" fmla="*/ 1393186 w 1844621"/>
              <a:gd name="connsiteY251" fmla="*/ 193347 h 1765598"/>
              <a:gd name="connsiteX252" fmla="*/ 1351622 w 1844621"/>
              <a:gd name="connsiteY252" fmla="*/ 255636 h 1765598"/>
              <a:gd name="connsiteX253" fmla="*/ 1337034 w 1844621"/>
              <a:gd name="connsiteY253" fmla="*/ 245070 h 1765598"/>
              <a:gd name="connsiteX254" fmla="*/ 468008 w 1844621"/>
              <a:gd name="connsiteY254" fmla="*/ 170577 h 1765598"/>
              <a:gd name="connsiteX255" fmla="*/ 513069 w 1844621"/>
              <a:gd name="connsiteY255" fmla="*/ 239589 h 1765598"/>
              <a:gd name="connsiteX256" fmla="*/ 510638 w 1844621"/>
              <a:gd name="connsiteY256" fmla="*/ 240828 h 1765598"/>
              <a:gd name="connsiteX257" fmla="*/ 498586 w 1844621"/>
              <a:gd name="connsiteY257" fmla="*/ 250333 h 1765598"/>
              <a:gd name="connsiteX258" fmla="*/ 454568 w 1844621"/>
              <a:gd name="connsiteY258" fmla="*/ 182920 h 1765598"/>
              <a:gd name="connsiteX259" fmla="*/ 1319759 w 1844621"/>
              <a:gd name="connsiteY259" fmla="*/ 134146 h 1765598"/>
              <a:gd name="connsiteX260" fmla="*/ 1333978 w 1844621"/>
              <a:gd name="connsiteY260" fmla="*/ 145672 h 1765598"/>
              <a:gd name="connsiteX261" fmla="*/ 1294036 w 1844621"/>
              <a:gd name="connsiteY261" fmla="*/ 219016 h 1765598"/>
              <a:gd name="connsiteX262" fmla="*/ 1277891 w 1844621"/>
              <a:gd name="connsiteY262" fmla="*/ 211027 h 1765598"/>
              <a:gd name="connsiteX263" fmla="*/ 523355 w 1844621"/>
              <a:gd name="connsiteY263" fmla="*/ 113305 h 1765598"/>
              <a:gd name="connsiteX264" fmla="*/ 573987 w 1844621"/>
              <a:gd name="connsiteY264" fmla="*/ 208530 h 1765598"/>
              <a:gd name="connsiteX265" fmla="*/ 557949 w 1844621"/>
              <a:gd name="connsiteY265" fmla="*/ 216707 h 1765598"/>
              <a:gd name="connsiteX266" fmla="*/ 511350 w 1844621"/>
              <a:gd name="connsiteY266" fmla="*/ 129068 h 1765598"/>
              <a:gd name="connsiteX267" fmla="*/ 1261668 w 1844621"/>
              <a:gd name="connsiteY267" fmla="*/ 77024 h 1765598"/>
              <a:gd name="connsiteX268" fmla="*/ 1274734 w 1844621"/>
              <a:gd name="connsiteY268" fmla="*/ 92144 h 1765598"/>
              <a:gd name="connsiteX269" fmla="*/ 1232872 w 1844621"/>
              <a:gd name="connsiteY269" fmla="*/ 188750 h 1765598"/>
              <a:gd name="connsiteX270" fmla="*/ 1216718 w 1844621"/>
              <a:gd name="connsiteY270" fmla="*/ 180757 h 1765598"/>
              <a:gd name="connsiteX271" fmla="*/ 879964 w 1844621"/>
              <a:gd name="connsiteY271" fmla="*/ 47539 h 1765598"/>
              <a:gd name="connsiteX272" fmla="*/ 896536 w 1844621"/>
              <a:gd name="connsiteY272" fmla="*/ 48415 h 1765598"/>
              <a:gd name="connsiteX273" fmla="*/ 898006 w 1844621"/>
              <a:gd name="connsiteY273" fmla="*/ 48246 h 1765598"/>
              <a:gd name="connsiteX274" fmla="*/ 900930 w 1844621"/>
              <a:gd name="connsiteY274" fmla="*/ 121496 h 1765598"/>
              <a:gd name="connsiteX275" fmla="*/ 882930 w 1844621"/>
              <a:gd name="connsiteY275" fmla="*/ 121839 h 1765598"/>
              <a:gd name="connsiteX276" fmla="*/ 803804 w 1844621"/>
              <a:gd name="connsiteY276" fmla="*/ 43511 h 1765598"/>
              <a:gd name="connsiteX277" fmla="*/ 822082 w 1844621"/>
              <a:gd name="connsiteY277" fmla="*/ 44478 h 1765598"/>
              <a:gd name="connsiteX278" fmla="*/ 832792 w 1844621"/>
              <a:gd name="connsiteY278" fmla="*/ 126618 h 1765598"/>
              <a:gd name="connsiteX279" fmla="*/ 814920 w 1844621"/>
              <a:gd name="connsiteY279" fmla="*/ 128774 h 1765598"/>
              <a:gd name="connsiteX280" fmla="*/ 577653 w 1844621"/>
              <a:gd name="connsiteY280" fmla="*/ 42008 h 1765598"/>
              <a:gd name="connsiteX281" fmla="*/ 634782 w 1844621"/>
              <a:gd name="connsiteY281" fmla="*/ 177534 h 1765598"/>
              <a:gd name="connsiteX282" fmla="*/ 618704 w 1844621"/>
              <a:gd name="connsiteY282" fmla="*/ 185731 h 1765598"/>
              <a:gd name="connsiteX283" fmla="*/ 565079 w 1844621"/>
              <a:gd name="connsiteY283" fmla="*/ 58518 h 1765598"/>
              <a:gd name="connsiteX284" fmla="*/ 973404 w 1844621"/>
              <a:gd name="connsiteY284" fmla="*/ 39567 h 1765598"/>
              <a:gd name="connsiteX285" fmla="*/ 969228 w 1844621"/>
              <a:gd name="connsiteY285" fmla="*/ 123258 h 1765598"/>
              <a:gd name="connsiteX286" fmla="*/ 951312 w 1844621"/>
              <a:gd name="connsiteY286" fmla="*/ 121130 h 1765598"/>
              <a:gd name="connsiteX287" fmla="*/ 955278 w 1844621"/>
              <a:gd name="connsiteY287" fmla="*/ 41654 h 1765598"/>
              <a:gd name="connsiteX288" fmla="*/ 723233 w 1844621"/>
              <a:gd name="connsiteY288" fmla="*/ 31443 h 1765598"/>
              <a:gd name="connsiteX289" fmla="*/ 742691 w 1844621"/>
              <a:gd name="connsiteY289" fmla="*/ 35995 h 1765598"/>
              <a:gd name="connsiteX290" fmla="*/ 765354 w 1844621"/>
              <a:gd name="connsiteY290" fmla="*/ 137622 h 1765598"/>
              <a:gd name="connsiteX291" fmla="*/ 747791 w 1844621"/>
              <a:gd name="connsiteY291" fmla="*/ 141567 h 1765598"/>
              <a:gd name="connsiteX292" fmla="*/ 1051847 w 1844621"/>
              <a:gd name="connsiteY292" fmla="*/ 25765 h 1765598"/>
              <a:gd name="connsiteX293" fmla="*/ 1037014 w 1844621"/>
              <a:gd name="connsiteY293" fmla="*/ 131308 h 1765598"/>
              <a:gd name="connsiteX294" fmla="*/ 1019135 w 1844621"/>
              <a:gd name="connsiteY294" fmla="*/ 129184 h 1765598"/>
              <a:gd name="connsiteX295" fmla="*/ 1032869 w 1844621"/>
              <a:gd name="connsiteY295" fmla="*/ 31462 h 1765598"/>
              <a:gd name="connsiteX296" fmla="*/ 633115 w 1844621"/>
              <a:gd name="connsiteY296" fmla="*/ 6990 h 1765598"/>
              <a:gd name="connsiteX297" fmla="*/ 651107 w 1844621"/>
              <a:gd name="connsiteY297" fmla="*/ 14566 h 1765598"/>
              <a:gd name="connsiteX298" fmla="*/ 654699 w 1844621"/>
              <a:gd name="connsiteY298" fmla="*/ 15406 h 1765598"/>
              <a:gd name="connsiteX299" fmla="*/ 699105 w 1844621"/>
              <a:gd name="connsiteY299" fmla="*/ 154429 h 1765598"/>
              <a:gd name="connsiteX300" fmla="*/ 682029 w 1844621"/>
              <a:gd name="connsiteY300" fmla="*/ 160125 h 1765598"/>
              <a:gd name="connsiteX301" fmla="*/ 1203134 w 1844621"/>
              <a:gd name="connsiteY301" fmla="*/ 4273 h 1765598"/>
              <a:gd name="connsiteX302" fmla="*/ 1213236 w 1844621"/>
              <a:gd name="connsiteY302" fmla="*/ 20976 h 1765598"/>
              <a:gd name="connsiteX303" fmla="*/ 1215649 w 1844621"/>
              <a:gd name="connsiteY303" fmla="*/ 23769 h 1765598"/>
              <a:gd name="connsiteX304" fmla="*/ 1169442 w 1844621"/>
              <a:gd name="connsiteY304" fmla="*/ 163605 h 1765598"/>
              <a:gd name="connsiteX305" fmla="*/ 1152188 w 1844621"/>
              <a:gd name="connsiteY305" fmla="*/ 158449 h 1765598"/>
              <a:gd name="connsiteX306" fmla="*/ 1137683 w 1844621"/>
              <a:gd name="connsiteY306" fmla="*/ 0 h 1765598"/>
              <a:gd name="connsiteX307" fmla="*/ 1104046 w 1844621"/>
              <a:gd name="connsiteY307" fmla="*/ 144062 h 1765598"/>
              <a:gd name="connsiteX308" fmla="*/ 1086767 w 1844621"/>
              <a:gd name="connsiteY308" fmla="*/ 138898 h 1765598"/>
              <a:gd name="connsiteX309" fmla="*/ 1117806 w 1844621"/>
              <a:gd name="connsiteY309" fmla="*/ 5966 h 176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1844621" h="1765598">
                <a:moveTo>
                  <a:pt x="961691" y="1643760"/>
                </a:moveTo>
                <a:lnTo>
                  <a:pt x="964657" y="1718060"/>
                </a:lnTo>
                <a:lnTo>
                  <a:pt x="948083" y="1717184"/>
                </a:lnTo>
                <a:lnTo>
                  <a:pt x="946614" y="1717353"/>
                </a:lnTo>
                <a:lnTo>
                  <a:pt x="943691" y="1644103"/>
                </a:lnTo>
                <a:close/>
                <a:moveTo>
                  <a:pt x="875350" y="1643169"/>
                </a:moveTo>
                <a:lnTo>
                  <a:pt x="893299" y="1644629"/>
                </a:lnTo>
                <a:lnTo>
                  <a:pt x="889341" y="1723945"/>
                </a:lnTo>
                <a:lnTo>
                  <a:pt x="871214" y="1726031"/>
                </a:lnTo>
                <a:close/>
                <a:moveTo>
                  <a:pt x="1029699" y="1636826"/>
                </a:moveTo>
                <a:lnTo>
                  <a:pt x="1040815" y="1722087"/>
                </a:lnTo>
                <a:lnTo>
                  <a:pt x="1022537" y="1721121"/>
                </a:lnTo>
                <a:lnTo>
                  <a:pt x="1011828" y="1638982"/>
                </a:lnTo>
                <a:close/>
                <a:moveTo>
                  <a:pt x="807350" y="1636115"/>
                </a:moveTo>
                <a:lnTo>
                  <a:pt x="822430" y="1638864"/>
                </a:lnTo>
                <a:lnTo>
                  <a:pt x="825110" y="1639083"/>
                </a:lnTo>
                <a:lnTo>
                  <a:pt x="811751" y="1734136"/>
                </a:lnTo>
                <a:lnTo>
                  <a:pt x="792774" y="1739833"/>
                </a:lnTo>
                <a:close/>
                <a:moveTo>
                  <a:pt x="1096827" y="1624033"/>
                </a:moveTo>
                <a:lnTo>
                  <a:pt x="1121385" y="1734155"/>
                </a:lnTo>
                <a:lnTo>
                  <a:pt x="1101928" y="1729603"/>
                </a:lnTo>
                <a:lnTo>
                  <a:pt x="1079265" y="1627978"/>
                </a:lnTo>
                <a:close/>
                <a:moveTo>
                  <a:pt x="740342" y="1622534"/>
                </a:moveTo>
                <a:lnTo>
                  <a:pt x="749046" y="1625484"/>
                </a:lnTo>
                <a:lnTo>
                  <a:pt x="757767" y="1627074"/>
                </a:lnTo>
                <a:lnTo>
                  <a:pt x="726815" y="1759631"/>
                </a:lnTo>
                <a:lnTo>
                  <a:pt x="706937" y="1765598"/>
                </a:lnTo>
                <a:close/>
                <a:moveTo>
                  <a:pt x="1162592" y="1605474"/>
                </a:moveTo>
                <a:lnTo>
                  <a:pt x="1211506" y="1758609"/>
                </a:lnTo>
                <a:lnTo>
                  <a:pt x="1193512" y="1751032"/>
                </a:lnTo>
                <a:lnTo>
                  <a:pt x="1189921" y="1750192"/>
                </a:lnTo>
                <a:lnTo>
                  <a:pt x="1145515" y="1611170"/>
                </a:lnTo>
                <a:close/>
                <a:moveTo>
                  <a:pt x="675637" y="1600604"/>
                </a:moveTo>
                <a:lnTo>
                  <a:pt x="692686" y="1606382"/>
                </a:lnTo>
                <a:lnTo>
                  <a:pt x="641486" y="1761326"/>
                </a:lnTo>
                <a:lnTo>
                  <a:pt x="631383" y="1744623"/>
                </a:lnTo>
                <a:lnTo>
                  <a:pt x="628970" y="1741831"/>
                </a:lnTo>
                <a:close/>
                <a:moveTo>
                  <a:pt x="1225916" y="1579868"/>
                </a:moveTo>
                <a:lnTo>
                  <a:pt x="1279540" y="1707080"/>
                </a:lnTo>
                <a:lnTo>
                  <a:pt x="1266966" y="1723591"/>
                </a:lnTo>
                <a:lnTo>
                  <a:pt x="1209837" y="1588066"/>
                </a:lnTo>
                <a:close/>
                <a:moveTo>
                  <a:pt x="610954" y="1578681"/>
                </a:moveTo>
                <a:lnTo>
                  <a:pt x="628059" y="1584478"/>
                </a:lnTo>
                <a:lnTo>
                  <a:pt x="582951" y="1688574"/>
                </a:lnTo>
                <a:lnTo>
                  <a:pt x="569886" y="1673454"/>
                </a:lnTo>
                <a:close/>
                <a:moveTo>
                  <a:pt x="1286670" y="1548893"/>
                </a:moveTo>
                <a:lnTo>
                  <a:pt x="1333269" y="1636531"/>
                </a:lnTo>
                <a:lnTo>
                  <a:pt x="1321264" y="1652294"/>
                </a:lnTo>
                <a:lnTo>
                  <a:pt x="1270632" y="1557070"/>
                </a:lnTo>
                <a:close/>
                <a:moveTo>
                  <a:pt x="551444" y="1545001"/>
                </a:moveTo>
                <a:lnTo>
                  <a:pt x="567074" y="1553937"/>
                </a:lnTo>
                <a:lnTo>
                  <a:pt x="524862" y="1631452"/>
                </a:lnTo>
                <a:lnTo>
                  <a:pt x="510642" y="1619926"/>
                </a:lnTo>
                <a:close/>
                <a:moveTo>
                  <a:pt x="1346034" y="1515267"/>
                </a:moveTo>
                <a:lnTo>
                  <a:pt x="1390051" y="1582679"/>
                </a:lnTo>
                <a:lnTo>
                  <a:pt x="1376613" y="1595021"/>
                </a:lnTo>
                <a:lnTo>
                  <a:pt x="1331552" y="1526010"/>
                </a:lnTo>
                <a:lnTo>
                  <a:pt x="1333983" y="1524770"/>
                </a:lnTo>
                <a:close/>
                <a:moveTo>
                  <a:pt x="492213" y="1511140"/>
                </a:moveTo>
                <a:lnTo>
                  <a:pt x="507877" y="1520095"/>
                </a:lnTo>
                <a:lnTo>
                  <a:pt x="465615" y="1583429"/>
                </a:lnTo>
                <a:lnTo>
                  <a:pt x="452723" y="1572979"/>
                </a:lnTo>
                <a:lnTo>
                  <a:pt x="451434" y="1572252"/>
                </a:lnTo>
                <a:close/>
                <a:moveTo>
                  <a:pt x="1399641" y="1472989"/>
                </a:moveTo>
                <a:lnTo>
                  <a:pt x="1447523" y="1533649"/>
                </a:lnTo>
                <a:lnTo>
                  <a:pt x="1433600" y="1542681"/>
                </a:lnTo>
                <a:lnTo>
                  <a:pt x="1432510" y="1543682"/>
                </a:lnTo>
                <a:lnTo>
                  <a:pt x="1385507" y="1484135"/>
                </a:lnTo>
                <a:close/>
                <a:moveTo>
                  <a:pt x="439084" y="1468240"/>
                </a:moveTo>
                <a:lnTo>
                  <a:pt x="452737" y="1479985"/>
                </a:lnTo>
                <a:lnTo>
                  <a:pt x="401226" y="1543921"/>
                </a:lnTo>
                <a:lnTo>
                  <a:pt x="385335" y="1534955"/>
                </a:lnTo>
                <a:close/>
                <a:moveTo>
                  <a:pt x="1452700" y="1430017"/>
                </a:moveTo>
                <a:lnTo>
                  <a:pt x="1511505" y="1492141"/>
                </a:lnTo>
                <a:lnTo>
                  <a:pt x="1496150" y="1502102"/>
                </a:lnTo>
                <a:lnTo>
                  <a:pt x="1439119" y="1441854"/>
                </a:lnTo>
                <a:lnTo>
                  <a:pt x="1449687" y="1433519"/>
                </a:lnTo>
                <a:close/>
                <a:moveTo>
                  <a:pt x="387391" y="1423768"/>
                </a:moveTo>
                <a:lnTo>
                  <a:pt x="401059" y="1435526"/>
                </a:lnTo>
                <a:lnTo>
                  <a:pt x="332463" y="1506560"/>
                </a:lnTo>
                <a:lnTo>
                  <a:pt x="313761" y="1500014"/>
                </a:lnTo>
                <a:close/>
                <a:moveTo>
                  <a:pt x="1497274" y="1378205"/>
                </a:moveTo>
                <a:lnTo>
                  <a:pt x="1583781" y="1454547"/>
                </a:lnTo>
                <a:lnTo>
                  <a:pt x="1565364" y="1462300"/>
                </a:lnTo>
                <a:lnTo>
                  <a:pt x="1485535" y="1391850"/>
                </a:lnTo>
                <a:close/>
                <a:moveTo>
                  <a:pt x="342078" y="1372754"/>
                </a:moveTo>
                <a:lnTo>
                  <a:pt x="353236" y="1386902"/>
                </a:lnTo>
                <a:lnTo>
                  <a:pt x="248764" y="1477262"/>
                </a:lnTo>
                <a:lnTo>
                  <a:pt x="229175" y="1470405"/>
                </a:lnTo>
                <a:close/>
                <a:moveTo>
                  <a:pt x="1541797" y="1326453"/>
                </a:moveTo>
                <a:lnTo>
                  <a:pt x="1671063" y="1421359"/>
                </a:lnTo>
                <a:lnTo>
                  <a:pt x="1652052" y="1425806"/>
                </a:lnTo>
                <a:lnTo>
                  <a:pt x="1648653" y="1427237"/>
                </a:lnTo>
                <a:lnTo>
                  <a:pt x="1530022" y="1340139"/>
                </a:lnTo>
                <a:close/>
                <a:moveTo>
                  <a:pt x="299862" y="1319225"/>
                </a:moveTo>
                <a:lnTo>
                  <a:pt x="311019" y="1333372"/>
                </a:lnTo>
                <a:lnTo>
                  <a:pt x="178732" y="1428480"/>
                </a:lnTo>
                <a:lnTo>
                  <a:pt x="180377" y="1409027"/>
                </a:lnTo>
                <a:lnTo>
                  <a:pt x="180067" y="1405352"/>
                </a:lnTo>
                <a:close/>
                <a:moveTo>
                  <a:pt x="1576542" y="1267609"/>
                </a:moveTo>
                <a:lnTo>
                  <a:pt x="1695816" y="1339681"/>
                </a:lnTo>
                <a:lnTo>
                  <a:pt x="1695348" y="1360430"/>
                </a:lnTo>
                <a:lnTo>
                  <a:pt x="1567606" y="1283241"/>
                </a:lnTo>
                <a:close/>
                <a:moveTo>
                  <a:pt x="263531" y="1261503"/>
                </a:moveTo>
                <a:lnTo>
                  <a:pt x="271723" y="1277570"/>
                </a:lnTo>
                <a:lnTo>
                  <a:pt x="174140" y="1335215"/>
                </a:lnTo>
                <a:lnTo>
                  <a:pt x="172457" y="1315303"/>
                </a:lnTo>
                <a:close/>
                <a:moveTo>
                  <a:pt x="1610398" y="1208387"/>
                </a:moveTo>
                <a:lnTo>
                  <a:pt x="1697816" y="1251024"/>
                </a:lnTo>
                <a:lnTo>
                  <a:pt x="1697369" y="1270832"/>
                </a:lnTo>
                <a:lnTo>
                  <a:pt x="1601446" y="1224047"/>
                </a:lnTo>
                <a:close/>
                <a:moveTo>
                  <a:pt x="232566" y="1200770"/>
                </a:moveTo>
                <a:lnTo>
                  <a:pt x="240745" y="1216812"/>
                </a:lnTo>
                <a:lnTo>
                  <a:pt x="160720" y="1254859"/>
                </a:lnTo>
                <a:lnTo>
                  <a:pt x="155991" y="1237178"/>
                </a:lnTo>
                <a:close/>
                <a:moveTo>
                  <a:pt x="1634958" y="1144690"/>
                </a:moveTo>
                <a:lnTo>
                  <a:pt x="1712099" y="1174082"/>
                </a:lnTo>
                <a:lnTo>
                  <a:pt x="1708482" y="1191966"/>
                </a:lnTo>
                <a:lnTo>
                  <a:pt x="1629176" y="1161750"/>
                </a:lnTo>
                <a:close/>
                <a:moveTo>
                  <a:pt x="204756" y="1138431"/>
                </a:moveTo>
                <a:lnTo>
                  <a:pt x="210455" y="1155515"/>
                </a:lnTo>
                <a:lnTo>
                  <a:pt x="141015" y="1181182"/>
                </a:lnTo>
                <a:lnTo>
                  <a:pt x="136727" y="1165150"/>
                </a:lnTo>
                <a:lnTo>
                  <a:pt x="136112" y="1163804"/>
                </a:lnTo>
                <a:close/>
                <a:moveTo>
                  <a:pt x="1656844" y="1080115"/>
                </a:moveTo>
                <a:lnTo>
                  <a:pt x="1729776" y="1100634"/>
                </a:lnTo>
                <a:lnTo>
                  <a:pt x="1723821" y="1116126"/>
                </a:lnTo>
                <a:lnTo>
                  <a:pt x="1723528" y="1117576"/>
                </a:lnTo>
                <a:lnTo>
                  <a:pt x="1651058" y="1097186"/>
                </a:lnTo>
                <a:close/>
                <a:moveTo>
                  <a:pt x="184625" y="1073110"/>
                </a:moveTo>
                <a:lnTo>
                  <a:pt x="188043" y="1088326"/>
                </a:lnTo>
                <a:lnTo>
                  <a:pt x="188810" y="1090624"/>
                </a:lnTo>
                <a:lnTo>
                  <a:pt x="112145" y="1111372"/>
                </a:lnTo>
                <a:lnTo>
                  <a:pt x="104560" y="1094778"/>
                </a:lnTo>
                <a:close/>
                <a:moveTo>
                  <a:pt x="1672722" y="1013691"/>
                </a:moveTo>
                <a:lnTo>
                  <a:pt x="1757141" y="1029446"/>
                </a:lnTo>
                <a:lnTo>
                  <a:pt x="1750574" y="1046531"/>
                </a:lnTo>
                <a:lnTo>
                  <a:pt x="1669493" y="1031399"/>
                </a:lnTo>
                <a:close/>
                <a:moveTo>
                  <a:pt x="170225" y="1006273"/>
                </a:moveTo>
                <a:lnTo>
                  <a:pt x="170936" y="1012170"/>
                </a:lnTo>
                <a:lnTo>
                  <a:pt x="173584" y="1023958"/>
                </a:lnTo>
                <a:lnTo>
                  <a:pt x="78475" y="1040728"/>
                </a:lnTo>
                <a:lnTo>
                  <a:pt x="67193" y="1024440"/>
                </a:lnTo>
                <a:close/>
                <a:moveTo>
                  <a:pt x="1681368" y="945892"/>
                </a:moveTo>
                <a:lnTo>
                  <a:pt x="1793516" y="956550"/>
                </a:lnTo>
                <a:lnTo>
                  <a:pt x="1783173" y="973649"/>
                </a:lnTo>
                <a:lnTo>
                  <a:pt x="1679909" y="963835"/>
                </a:lnTo>
                <a:close/>
                <a:moveTo>
                  <a:pt x="162034" y="938372"/>
                </a:moveTo>
                <a:lnTo>
                  <a:pt x="164191" y="956254"/>
                </a:lnTo>
                <a:lnTo>
                  <a:pt x="27981" y="967828"/>
                </a:lnTo>
                <a:lnTo>
                  <a:pt x="16164" y="950767"/>
                </a:lnTo>
                <a:close/>
                <a:moveTo>
                  <a:pt x="1683923" y="877596"/>
                </a:moveTo>
                <a:lnTo>
                  <a:pt x="1844621" y="878397"/>
                </a:lnTo>
                <a:lnTo>
                  <a:pt x="1831855" y="893168"/>
                </a:lnTo>
                <a:lnTo>
                  <a:pt x="1829946" y="896325"/>
                </a:lnTo>
                <a:lnTo>
                  <a:pt x="1684266" y="895598"/>
                </a:lnTo>
                <a:close/>
                <a:moveTo>
                  <a:pt x="14676" y="869273"/>
                </a:moveTo>
                <a:lnTo>
                  <a:pt x="160356" y="869999"/>
                </a:lnTo>
                <a:lnTo>
                  <a:pt x="160699" y="888001"/>
                </a:lnTo>
                <a:lnTo>
                  <a:pt x="0" y="887200"/>
                </a:lnTo>
                <a:lnTo>
                  <a:pt x="12766" y="872429"/>
                </a:lnTo>
                <a:close/>
                <a:moveTo>
                  <a:pt x="1816638" y="797770"/>
                </a:moveTo>
                <a:lnTo>
                  <a:pt x="1828455" y="814831"/>
                </a:lnTo>
                <a:lnTo>
                  <a:pt x="1682588" y="827227"/>
                </a:lnTo>
                <a:lnTo>
                  <a:pt x="1680430" y="809345"/>
                </a:lnTo>
                <a:close/>
                <a:moveTo>
                  <a:pt x="61447" y="791950"/>
                </a:moveTo>
                <a:lnTo>
                  <a:pt x="164713" y="801763"/>
                </a:lnTo>
                <a:lnTo>
                  <a:pt x="163253" y="819705"/>
                </a:lnTo>
                <a:lnTo>
                  <a:pt x="51105" y="809048"/>
                </a:lnTo>
                <a:close/>
                <a:moveTo>
                  <a:pt x="1766145" y="724870"/>
                </a:moveTo>
                <a:lnTo>
                  <a:pt x="1777427" y="741158"/>
                </a:lnTo>
                <a:lnTo>
                  <a:pt x="1674396" y="759325"/>
                </a:lnTo>
                <a:lnTo>
                  <a:pt x="1673685" y="753429"/>
                </a:lnTo>
                <a:lnTo>
                  <a:pt x="1670588" y="741719"/>
                </a:lnTo>
                <a:close/>
                <a:moveTo>
                  <a:pt x="94047" y="719066"/>
                </a:moveTo>
                <a:lnTo>
                  <a:pt x="175129" y="734198"/>
                </a:lnTo>
                <a:lnTo>
                  <a:pt x="171900" y="751906"/>
                </a:lnTo>
                <a:lnTo>
                  <a:pt x="87480" y="736151"/>
                </a:lnTo>
                <a:close/>
                <a:moveTo>
                  <a:pt x="1732475" y="654227"/>
                </a:moveTo>
                <a:lnTo>
                  <a:pt x="1740061" y="670822"/>
                </a:lnTo>
                <a:lnTo>
                  <a:pt x="1657733" y="693102"/>
                </a:lnTo>
                <a:lnTo>
                  <a:pt x="1653131" y="675699"/>
                </a:lnTo>
                <a:close/>
                <a:moveTo>
                  <a:pt x="121093" y="648021"/>
                </a:moveTo>
                <a:lnTo>
                  <a:pt x="193564" y="668412"/>
                </a:lnTo>
                <a:lnTo>
                  <a:pt x="187778" y="685483"/>
                </a:lnTo>
                <a:lnTo>
                  <a:pt x="114844" y="664963"/>
                </a:lnTo>
                <a:lnTo>
                  <a:pt x="120799" y="649471"/>
                </a:lnTo>
                <a:close/>
                <a:moveTo>
                  <a:pt x="1703605" y="584417"/>
                </a:moveTo>
                <a:lnTo>
                  <a:pt x="1707892" y="600448"/>
                </a:lnTo>
                <a:lnTo>
                  <a:pt x="1708508" y="601796"/>
                </a:lnTo>
                <a:lnTo>
                  <a:pt x="1640259" y="627022"/>
                </a:lnTo>
                <a:lnTo>
                  <a:pt x="1639049" y="622444"/>
                </a:lnTo>
                <a:lnTo>
                  <a:pt x="1633440" y="610352"/>
                </a:lnTo>
                <a:close/>
                <a:moveTo>
                  <a:pt x="136138" y="573632"/>
                </a:moveTo>
                <a:lnTo>
                  <a:pt x="215446" y="603848"/>
                </a:lnTo>
                <a:lnTo>
                  <a:pt x="209665" y="620908"/>
                </a:lnTo>
                <a:lnTo>
                  <a:pt x="132521" y="591516"/>
                </a:lnTo>
                <a:close/>
                <a:moveTo>
                  <a:pt x="1683900" y="510741"/>
                </a:moveTo>
                <a:lnTo>
                  <a:pt x="1688629" y="528423"/>
                </a:lnTo>
                <a:lnTo>
                  <a:pt x="1612275" y="564725"/>
                </a:lnTo>
                <a:lnTo>
                  <a:pt x="1604700" y="548396"/>
                </a:lnTo>
                <a:close/>
                <a:moveTo>
                  <a:pt x="147252" y="494765"/>
                </a:moveTo>
                <a:lnTo>
                  <a:pt x="243177" y="541551"/>
                </a:lnTo>
                <a:lnTo>
                  <a:pt x="234224" y="557210"/>
                </a:lnTo>
                <a:lnTo>
                  <a:pt x="146805" y="514573"/>
                </a:lnTo>
                <a:close/>
                <a:moveTo>
                  <a:pt x="1670480" y="430384"/>
                </a:moveTo>
                <a:lnTo>
                  <a:pt x="1672163" y="450296"/>
                </a:lnTo>
                <a:lnTo>
                  <a:pt x="1583450" y="502701"/>
                </a:lnTo>
                <a:lnTo>
                  <a:pt x="1573155" y="487877"/>
                </a:lnTo>
                <a:close/>
                <a:moveTo>
                  <a:pt x="149273" y="405169"/>
                </a:moveTo>
                <a:lnTo>
                  <a:pt x="277016" y="482359"/>
                </a:lnTo>
                <a:lnTo>
                  <a:pt x="268080" y="497989"/>
                </a:lnTo>
                <a:lnTo>
                  <a:pt x="148805" y="425916"/>
                </a:lnTo>
                <a:close/>
                <a:moveTo>
                  <a:pt x="195968" y="338361"/>
                </a:moveTo>
                <a:lnTo>
                  <a:pt x="314600" y="425459"/>
                </a:lnTo>
                <a:lnTo>
                  <a:pt x="302826" y="439145"/>
                </a:lnTo>
                <a:lnTo>
                  <a:pt x="173559" y="344239"/>
                </a:lnTo>
                <a:lnTo>
                  <a:pt x="192568" y="339792"/>
                </a:lnTo>
                <a:close/>
                <a:moveTo>
                  <a:pt x="1665887" y="337121"/>
                </a:moveTo>
                <a:lnTo>
                  <a:pt x="1664242" y="356571"/>
                </a:lnTo>
                <a:lnTo>
                  <a:pt x="1664553" y="360248"/>
                </a:lnTo>
                <a:lnTo>
                  <a:pt x="1544474" y="446578"/>
                </a:lnTo>
                <a:lnTo>
                  <a:pt x="1534206" y="431793"/>
                </a:lnTo>
                <a:close/>
                <a:moveTo>
                  <a:pt x="279257" y="303297"/>
                </a:moveTo>
                <a:lnTo>
                  <a:pt x="359087" y="373748"/>
                </a:lnTo>
                <a:lnTo>
                  <a:pt x="347347" y="387394"/>
                </a:lnTo>
                <a:lnTo>
                  <a:pt x="260839" y="311051"/>
                </a:lnTo>
                <a:close/>
                <a:moveTo>
                  <a:pt x="1595859" y="288337"/>
                </a:moveTo>
                <a:lnTo>
                  <a:pt x="1615448" y="295194"/>
                </a:lnTo>
                <a:lnTo>
                  <a:pt x="1504459" y="391189"/>
                </a:lnTo>
                <a:lnTo>
                  <a:pt x="1491819" y="378322"/>
                </a:lnTo>
                <a:close/>
                <a:moveTo>
                  <a:pt x="348471" y="263494"/>
                </a:moveTo>
                <a:lnTo>
                  <a:pt x="405504" y="323744"/>
                </a:lnTo>
                <a:lnTo>
                  <a:pt x="394934" y="332080"/>
                </a:lnTo>
                <a:lnTo>
                  <a:pt x="391923" y="335581"/>
                </a:lnTo>
                <a:lnTo>
                  <a:pt x="333116" y="273456"/>
                </a:lnTo>
                <a:close/>
                <a:moveTo>
                  <a:pt x="1512159" y="259039"/>
                </a:moveTo>
                <a:lnTo>
                  <a:pt x="1530860" y="265585"/>
                </a:lnTo>
                <a:lnTo>
                  <a:pt x="1456606" y="342477"/>
                </a:lnTo>
                <a:lnTo>
                  <a:pt x="1443988" y="329632"/>
                </a:lnTo>
                <a:close/>
                <a:moveTo>
                  <a:pt x="412110" y="221916"/>
                </a:moveTo>
                <a:lnTo>
                  <a:pt x="459114" y="281464"/>
                </a:lnTo>
                <a:lnTo>
                  <a:pt x="444980" y="292610"/>
                </a:lnTo>
                <a:lnTo>
                  <a:pt x="397097" y="231949"/>
                </a:lnTo>
                <a:lnTo>
                  <a:pt x="411019" y="222917"/>
                </a:lnTo>
                <a:close/>
                <a:moveTo>
                  <a:pt x="1443396" y="221678"/>
                </a:moveTo>
                <a:lnTo>
                  <a:pt x="1459286" y="230644"/>
                </a:lnTo>
                <a:lnTo>
                  <a:pt x="1406897" y="295670"/>
                </a:lnTo>
                <a:lnTo>
                  <a:pt x="1392300" y="285098"/>
                </a:lnTo>
                <a:close/>
                <a:moveTo>
                  <a:pt x="1379005" y="182170"/>
                </a:moveTo>
                <a:lnTo>
                  <a:pt x="1391896" y="192619"/>
                </a:lnTo>
                <a:lnTo>
                  <a:pt x="1393186" y="193347"/>
                </a:lnTo>
                <a:lnTo>
                  <a:pt x="1351622" y="255636"/>
                </a:lnTo>
                <a:lnTo>
                  <a:pt x="1337034" y="245070"/>
                </a:lnTo>
                <a:close/>
                <a:moveTo>
                  <a:pt x="468008" y="170577"/>
                </a:moveTo>
                <a:lnTo>
                  <a:pt x="513069" y="239589"/>
                </a:lnTo>
                <a:lnTo>
                  <a:pt x="510638" y="240828"/>
                </a:lnTo>
                <a:lnTo>
                  <a:pt x="498586" y="250333"/>
                </a:lnTo>
                <a:lnTo>
                  <a:pt x="454568" y="182920"/>
                </a:lnTo>
                <a:close/>
                <a:moveTo>
                  <a:pt x="1319759" y="134146"/>
                </a:moveTo>
                <a:lnTo>
                  <a:pt x="1333978" y="145672"/>
                </a:lnTo>
                <a:lnTo>
                  <a:pt x="1294036" y="219016"/>
                </a:lnTo>
                <a:lnTo>
                  <a:pt x="1277891" y="211027"/>
                </a:lnTo>
                <a:close/>
                <a:moveTo>
                  <a:pt x="523355" y="113305"/>
                </a:moveTo>
                <a:lnTo>
                  <a:pt x="573987" y="208530"/>
                </a:lnTo>
                <a:lnTo>
                  <a:pt x="557949" y="216707"/>
                </a:lnTo>
                <a:lnTo>
                  <a:pt x="511350" y="129068"/>
                </a:lnTo>
                <a:close/>
                <a:moveTo>
                  <a:pt x="1261668" y="77024"/>
                </a:moveTo>
                <a:lnTo>
                  <a:pt x="1274734" y="92144"/>
                </a:lnTo>
                <a:lnTo>
                  <a:pt x="1232872" y="188750"/>
                </a:lnTo>
                <a:lnTo>
                  <a:pt x="1216718" y="180757"/>
                </a:lnTo>
                <a:close/>
                <a:moveTo>
                  <a:pt x="879964" y="47539"/>
                </a:moveTo>
                <a:lnTo>
                  <a:pt x="896536" y="48415"/>
                </a:lnTo>
                <a:lnTo>
                  <a:pt x="898006" y="48246"/>
                </a:lnTo>
                <a:lnTo>
                  <a:pt x="900930" y="121496"/>
                </a:lnTo>
                <a:lnTo>
                  <a:pt x="882930" y="121839"/>
                </a:lnTo>
                <a:close/>
                <a:moveTo>
                  <a:pt x="803804" y="43511"/>
                </a:moveTo>
                <a:lnTo>
                  <a:pt x="822082" y="44478"/>
                </a:lnTo>
                <a:lnTo>
                  <a:pt x="832792" y="126618"/>
                </a:lnTo>
                <a:lnTo>
                  <a:pt x="814920" y="128774"/>
                </a:lnTo>
                <a:close/>
                <a:moveTo>
                  <a:pt x="577653" y="42008"/>
                </a:moveTo>
                <a:lnTo>
                  <a:pt x="634782" y="177534"/>
                </a:lnTo>
                <a:lnTo>
                  <a:pt x="618704" y="185731"/>
                </a:lnTo>
                <a:lnTo>
                  <a:pt x="565079" y="58518"/>
                </a:lnTo>
                <a:close/>
                <a:moveTo>
                  <a:pt x="973404" y="39567"/>
                </a:moveTo>
                <a:lnTo>
                  <a:pt x="969228" y="123258"/>
                </a:lnTo>
                <a:lnTo>
                  <a:pt x="951312" y="121130"/>
                </a:lnTo>
                <a:lnTo>
                  <a:pt x="955278" y="41654"/>
                </a:lnTo>
                <a:close/>
                <a:moveTo>
                  <a:pt x="723233" y="31443"/>
                </a:moveTo>
                <a:lnTo>
                  <a:pt x="742691" y="35995"/>
                </a:lnTo>
                <a:lnTo>
                  <a:pt x="765354" y="137622"/>
                </a:lnTo>
                <a:lnTo>
                  <a:pt x="747791" y="141567"/>
                </a:lnTo>
                <a:close/>
                <a:moveTo>
                  <a:pt x="1051847" y="25765"/>
                </a:moveTo>
                <a:lnTo>
                  <a:pt x="1037014" y="131308"/>
                </a:lnTo>
                <a:lnTo>
                  <a:pt x="1019135" y="129184"/>
                </a:lnTo>
                <a:lnTo>
                  <a:pt x="1032869" y="31462"/>
                </a:lnTo>
                <a:close/>
                <a:moveTo>
                  <a:pt x="633115" y="6990"/>
                </a:moveTo>
                <a:lnTo>
                  <a:pt x="651107" y="14566"/>
                </a:lnTo>
                <a:lnTo>
                  <a:pt x="654699" y="15406"/>
                </a:lnTo>
                <a:lnTo>
                  <a:pt x="699105" y="154429"/>
                </a:lnTo>
                <a:lnTo>
                  <a:pt x="682029" y="160125"/>
                </a:lnTo>
                <a:close/>
                <a:moveTo>
                  <a:pt x="1203134" y="4273"/>
                </a:moveTo>
                <a:lnTo>
                  <a:pt x="1213236" y="20976"/>
                </a:lnTo>
                <a:lnTo>
                  <a:pt x="1215649" y="23769"/>
                </a:lnTo>
                <a:lnTo>
                  <a:pt x="1169442" y="163605"/>
                </a:lnTo>
                <a:lnTo>
                  <a:pt x="1152188" y="158449"/>
                </a:lnTo>
                <a:close/>
                <a:moveTo>
                  <a:pt x="1137683" y="0"/>
                </a:moveTo>
                <a:lnTo>
                  <a:pt x="1104046" y="144062"/>
                </a:lnTo>
                <a:lnTo>
                  <a:pt x="1086767" y="138898"/>
                </a:lnTo>
                <a:lnTo>
                  <a:pt x="1117806" y="5966"/>
                </a:lnTo>
                <a:close/>
              </a:path>
            </a:pathLst>
          </a:custGeom>
          <a:solidFill>
            <a:srgbClr val="D5CB8F"/>
          </a:solidFill>
          <a:ln w="12700" cap="flat" cmpd="sng" algn="ctr">
            <a:noFill/>
            <a:prstDash val="solid"/>
            <a:miter lim="800000"/>
          </a:ln>
          <a:effectLst/>
        </p:spPr>
        <p:txBody>
          <a:bodyPr rtlCol="0" anchor="ctr">
            <a:normAutofit/>
          </a:bodyP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17"/>
          <p:cNvSpPr/>
          <p:nvPr>
            <p:custDataLst>
              <p:tags r:id="rId10"/>
            </p:custDataLst>
          </p:nvPr>
        </p:nvSpPr>
        <p:spPr>
          <a:xfrm>
            <a:off x="7969031" y="3618726"/>
            <a:ext cx="1737637" cy="1737638"/>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rgbClr val="D5CB8F"/>
          </a:solidFill>
          <a:ln w="12700" cap="flat" cmpd="sng" algn="ctr">
            <a:noFill/>
            <a:prstDash val="solid"/>
            <a:miter lim="800000"/>
          </a:ln>
          <a:effectLst/>
        </p:spPr>
        <p:txBody>
          <a:bodyPr rtlCol="0" anchor="ctr">
            <a:normAutofit/>
          </a:bodyPr>
          <a:p>
            <a:pPr algn="ctr"/>
            <a:endParaRPr lang="en-US" altLang="zh-CN" dirty="0">
              <a:solidFill>
                <a:srgbClr val="FFCA33"/>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18"/>
          <p:cNvSpPr/>
          <p:nvPr>
            <p:custDataLst>
              <p:tags r:id="rId11"/>
            </p:custDataLst>
          </p:nvPr>
        </p:nvSpPr>
        <p:spPr>
          <a:xfrm>
            <a:off x="8216614" y="3618726"/>
            <a:ext cx="1242472" cy="262818"/>
          </a:xfrm>
          <a:custGeom>
            <a:avLst/>
            <a:gdLst>
              <a:gd name="connsiteX0" fmla="*/ 650988 w 1301976"/>
              <a:gd name="connsiteY0" fmla="*/ 0 h 275406"/>
              <a:gd name="connsiteX1" fmla="*/ 1294759 w 1301976"/>
              <a:gd name="connsiteY1" fmla="*/ 266659 h 275406"/>
              <a:gd name="connsiteX2" fmla="*/ 1301976 w 1301976"/>
              <a:gd name="connsiteY2" fmla="*/ 275406 h 275406"/>
              <a:gd name="connsiteX3" fmla="*/ 0 w 1301976"/>
              <a:gd name="connsiteY3" fmla="*/ 275406 h 275406"/>
              <a:gd name="connsiteX4" fmla="*/ 7218 w 1301976"/>
              <a:gd name="connsiteY4" fmla="*/ 266659 h 275406"/>
              <a:gd name="connsiteX5" fmla="*/ 650988 w 1301976"/>
              <a:gd name="connsiteY5" fmla="*/ 0 h 27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976" h="275406">
                <a:moveTo>
                  <a:pt x="650988" y="0"/>
                </a:moveTo>
                <a:cubicBezTo>
                  <a:pt x="902396" y="0"/>
                  <a:pt x="1130003" y="101903"/>
                  <a:pt x="1294759" y="266659"/>
                </a:cubicBezTo>
                <a:lnTo>
                  <a:pt x="1301976" y="275406"/>
                </a:lnTo>
                <a:lnTo>
                  <a:pt x="0" y="275406"/>
                </a:lnTo>
                <a:lnTo>
                  <a:pt x="7218" y="266659"/>
                </a:lnTo>
                <a:cubicBezTo>
                  <a:pt x="171973" y="101903"/>
                  <a:pt x="399580" y="0"/>
                  <a:pt x="650988" y="0"/>
                </a:cubicBezTo>
                <a:close/>
              </a:path>
            </a:pathLst>
          </a:custGeom>
          <a:solidFill>
            <a:srgbClr val="D5CB8F"/>
          </a:solidFill>
          <a:ln w="12700" cap="flat" cmpd="sng" algn="ctr">
            <a:noFill/>
            <a:prstDash val="solid"/>
            <a:miter lim="800000"/>
          </a:ln>
          <a:effectLst/>
        </p:spPr>
        <p:txBody>
          <a:bodyPr wrap="square" rtlCol="0" anchor="ctr">
            <a:normAutofit fontScale="75000" lnSpcReduction="20000"/>
          </a:bodyPr>
          <a:p>
            <a:pPr algn="ctr"/>
            <a:r>
              <a:rPr lang="en-US" altLang="zh-CN" sz="1600" dirty="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6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文本框 57"/>
          <p:cNvSpPr txBox="1"/>
          <p:nvPr>
            <p:custDataLst>
              <p:tags r:id="rId12"/>
            </p:custDataLst>
          </p:nvPr>
        </p:nvSpPr>
        <p:spPr>
          <a:xfrm>
            <a:off x="8015612" y="3943331"/>
            <a:ext cx="1644475" cy="1088429"/>
          </a:xfrm>
          <a:prstGeom prst="rect">
            <a:avLst/>
          </a:prstGeom>
          <a:noFill/>
        </p:spPr>
        <p:txBody>
          <a:bodyPr wrap="square" rtlCol="0" anchor="ctr" anchorCtr="0">
            <a:normAutofit fontScale="60000"/>
          </a:bodyPr>
          <a:p>
            <a:pPr algn="just">
              <a:lnSpc>
                <a:spcPct val="120000"/>
              </a:lnSpc>
            </a:pPr>
            <a:r>
              <a:rPr lang="zh-CN" altLang="en-US" sz="2000" b="1" kern="0" spc="300" dirty="0">
                <a:solidFill>
                  <a:srgbClr val="D5CB8F">
                    <a:lumMod val="75000"/>
                  </a:srgbClr>
                </a:solidFill>
                <a:latin typeface="Arial" panose="020B0604020202020204" pitchFamily="34" charset="0"/>
                <a:ea typeface="微软雅黑" panose="020B0503020204020204" pitchFamily="34" charset="-122"/>
                <a:sym typeface="Arial" panose="020B0604020202020204" pitchFamily="34" charset="0"/>
              </a:rPr>
              <a:t>（3）英雄人物在与特定环境的相互作用中，展示自身的人格魅力。</a:t>
            </a:r>
            <a:endParaRPr lang="zh-CN" altLang="en-US" sz="2000" b="1" kern="0" spc="300" dirty="0">
              <a:solidFill>
                <a:srgbClr val="D5CB8F">
                  <a:lumMod val="75000"/>
                </a:srgb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87475" y="1261110"/>
            <a:ext cx="9842500" cy="44919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184140" y="47117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2957830" y="2040255"/>
            <a:ext cx="6702425" cy="2933700"/>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开展“我崇拜的英雄”演讲活动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321" y="220826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11096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4680" y="1873568"/>
            <a:ext cx="7458710"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活动目标</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通过开展“我崇拜的英雄”演讲活动，充分理解审美的思想分析的意义，把握“由外在到内在”这个抓手，学会从现象到本质分析审美对象，增进对英雄的认同，学习英雄的精神。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1"/>
          <p:cNvSpPr/>
          <p:nvPr>
            <p:custDataLst>
              <p:tags r:id="rId2"/>
            </p:custDataLst>
          </p:nvPr>
        </p:nvSpPr>
        <p:spPr>
          <a:xfrm>
            <a:off x="3154680" y="4149091"/>
            <a:ext cx="7458710"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活动描述</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准备阶段：每个人根据自己所选英雄人物，查找资料，写出演讲稿。</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演讲阶段：教师组织演讲评委会，制定评分标准，开展演讲比赛。</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172623" y="3023393"/>
            <a:ext cx="9651635" cy="0"/>
          </a:xfrm>
          <a:prstGeom prst="line">
            <a:avLst/>
          </a:prstGeom>
          <a:noFill/>
          <a:ln w="19050" cap="flat" cmpd="sng" algn="ctr">
            <a:solidFill>
              <a:schemeClr val="bg1">
                <a:lumMod val="85000"/>
              </a:schemeClr>
            </a:solidFill>
            <a:prstDash val="solid"/>
          </a:ln>
          <a:effectLst/>
        </p:spPr>
      </p:cxnSp>
      <p:sp>
        <p:nvSpPr>
          <p:cNvPr id="20" name="椭圆 19"/>
          <p:cNvSpPr/>
          <p:nvPr/>
        </p:nvSpPr>
        <p:spPr>
          <a:xfrm>
            <a:off x="1936231" y="2840484"/>
            <a:ext cx="360000" cy="360000"/>
          </a:xfrm>
          <a:prstGeom prst="ellipse">
            <a:avLst/>
          </a:prstGeom>
          <a:solidFill>
            <a:schemeClr val="accent1"/>
          </a:solidFill>
          <a:ln w="25400" cap="flat" cmpd="sng" algn="ctr">
            <a:noFill/>
            <a:prstDash val="solid"/>
          </a:ln>
          <a:effectLst/>
        </p:spPr>
        <p:txBody>
          <a:bodyPr rtlCol="0" anchor="ctr"/>
          <a:lstStyle/>
          <a:p>
            <a:pPr algn="ctr" defTabSz="685800">
              <a:defRPr/>
            </a:pPr>
            <a:endParaRPr lang="zh-CN" altLang="en-US" kern="0" dirty="0">
              <a:solidFill>
                <a:schemeClr val="tx1">
                  <a:lumMod val="65000"/>
                  <a:lumOff val="35000"/>
                </a:schemeClr>
              </a:solidFill>
              <a:cs typeface="+mn-ea"/>
              <a:sym typeface="+mn-lt"/>
            </a:endParaRPr>
          </a:p>
        </p:txBody>
      </p:sp>
      <p:sp>
        <p:nvSpPr>
          <p:cNvPr id="21" name="椭圆 20"/>
          <p:cNvSpPr/>
          <p:nvPr/>
        </p:nvSpPr>
        <p:spPr>
          <a:xfrm>
            <a:off x="4576524" y="2840484"/>
            <a:ext cx="360000" cy="360000"/>
          </a:xfrm>
          <a:prstGeom prst="ellipse">
            <a:avLst/>
          </a:prstGeom>
          <a:solidFill>
            <a:schemeClr val="accent2"/>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2" name="椭圆 21"/>
          <p:cNvSpPr/>
          <p:nvPr/>
        </p:nvSpPr>
        <p:spPr>
          <a:xfrm>
            <a:off x="7216817" y="2840484"/>
            <a:ext cx="360000" cy="360000"/>
          </a:xfrm>
          <a:prstGeom prst="ellipse">
            <a:avLst/>
          </a:prstGeom>
          <a:solidFill>
            <a:schemeClr val="accent3"/>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3" name="椭圆 22"/>
          <p:cNvSpPr/>
          <p:nvPr/>
        </p:nvSpPr>
        <p:spPr>
          <a:xfrm>
            <a:off x="9857111" y="2840484"/>
            <a:ext cx="360000" cy="360000"/>
          </a:xfrm>
          <a:prstGeom prst="ellipse">
            <a:avLst/>
          </a:prstGeom>
          <a:solidFill>
            <a:schemeClr val="accent4"/>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4" name="矩形 23"/>
          <p:cNvSpPr/>
          <p:nvPr/>
        </p:nvSpPr>
        <p:spPr>
          <a:xfrm>
            <a:off x="911225" y="3517265"/>
            <a:ext cx="2282825" cy="2197735"/>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 感受《少年中国说》的爱国情怀，明了个人之于民族复兴的责任和担当。2. 在活动中明理，在活动中解疑。增强爱国主义情感，增强为国家民族努力奋斗的意识。3. 在活动中提高动手能力和表达能力，提高对个人梦想与民族复兴互为因果关系的认识。</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矩形 24"/>
          <p:cNvSpPr/>
          <p:nvPr/>
        </p:nvSpPr>
        <p:spPr>
          <a:xfrm>
            <a:off x="3551555" y="3517265"/>
            <a:ext cx="2487930" cy="126111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以《少年中国说》为基本材料，通过网络查询和图书馆搜集资料，开展以“《少年中国说》与实现中华民族伟大复兴的意义”为主题的班级演讲比赛。</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6" name="矩形 25"/>
          <p:cNvSpPr/>
          <p:nvPr/>
        </p:nvSpPr>
        <p:spPr>
          <a:xfrm>
            <a:off x="6192011" y="3517311"/>
            <a:ext cx="2409615" cy="126111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分三个阶段进行。</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gn="just">
              <a:lnSpc>
                <a:spcPct val="127000"/>
              </a:lnSpc>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第一阶段是查询资料、准备演讲稿。第二阶段是小组演讲，选出前三名参加班级演讲。第三阶段是班级演讲，评选出奖项等级。</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a:off x="8832215" y="3517265"/>
            <a:ext cx="2517775" cy="3133725"/>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 全班分为 6 个小组。老师根据演讲内容为学生提供多个演讲题目供学生自己选择，学生也可以另拟题目。各小组长一定要检查各自组员的准备情况，在规定的时间内完成小组演讲活动，选出参加班级演讲的选手。2. 教师要与各小组长一起研究“评分标准”并组成评委会，建议获奖选手占所有选手的五分之二以上。3. 参加演讲的选手一定要提前确定好上场顺序。所有演讲稿，在活动结束后贴在墙报里供大家学习借鉴。</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8" name="文本框 27"/>
          <p:cNvSpPr txBox="1"/>
          <p:nvPr/>
        </p:nvSpPr>
        <p:spPr>
          <a:xfrm>
            <a:off x="1567591" y="2300691"/>
            <a:ext cx="1097280" cy="368300"/>
          </a:xfrm>
          <a:prstGeom prst="rect">
            <a:avLst/>
          </a:prstGeom>
          <a:noFill/>
        </p:spPr>
        <p:txBody>
          <a:bodyPr wrap="none" rtlCol="0">
            <a:spAutoFit/>
          </a:bodyPr>
          <a:lstStyle/>
          <a:p>
            <a:pPr algn="just"/>
            <a:r>
              <a:rPr lang="zh-CN" altLang="en-US" b="1">
                <a:solidFill>
                  <a:srgbClr val="3872BA"/>
                </a:solidFill>
                <a:latin typeface="微软雅黑" panose="020B0503020204020204" pitchFamily="34" charset="-122"/>
                <a:ea typeface="微软雅黑" panose="020B0503020204020204" pitchFamily="34" charset="-122"/>
                <a:cs typeface="+mn-ea"/>
                <a:sym typeface="+mn-lt"/>
              </a:rPr>
              <a:t>活动目标</a:t>
            </a:r>
            <a:endParaRPr lang="zh-CN" altLang="en-US" b="1">
              <a:solidFill>
                <a:srgbClr val="3872BA"/>
              </a:solidFill>
              <a:latin typeface="微软雅黑" panose="020B0503020204020204" pitchFamily="34" charset="-122"/>
              <a:ea typeface="微软雅黑" panose="020B0503020204020204" pitchFamily="34" charset="-122"/>
              <a:cs typeface="+mn-ea"/>
              <a:sym typeface="+mn-lt"/>
            </a:endParaRPr>
          </a:p>
        </p:txBody>
      </p:sp>
      <p:sp>
        <p:nvSpPr>
          <p:cNvPr id="29" name="文本框 28"/>
          <p:cNvSpPr txBox="1"/>
          <p:nvPr/>
        </p:nvSpPr>
        <p:spPr>
          <a:xfrm>
            <a:off x="4207884" y="2300691"/>
            <a:ext cx="1097280" cy="368300"/>
          </a:xfrm>
          <a:prstGeom prst="rect">
            <a:avLst/>
          </a:prstGeom>
          <a:noFill/>
        </p:spPr>
        <p:txBody>
          <a:bodyPr wrap="none" rtlCol="0">
            <a:spAutoFit/>
          </a:bodyPr>
          <a:lstStyle/>
          <a:p>
            <a:pPr algn="just"/>
            <a:r>
              <a:rPr lang="zh-CN" altLang="en-US" b="1">
                <a:solidFill>
                  <a:srgbClr val="E8ACAB"/>
                </a:solidFill>
                <a:latin typeface="微软雅黑" panose="020B0503020204020204" pitchFamily="34" charset="-122"/>
                <a:ea typeface="微软雅黑" panose="020B0503020204020204" pitchFamily="34" charset="-122"/>
                <a:cs typeface="+mn-ea"/>
                <a:sym typeface="+mn-lt"/>
              </a:rPr>
              <a:t>活动描述</a:t>
            </a:r>
            <a:endParaRPr lang="zh-CN" altLang="en-US" b="1">
              <a:solidFill>
                <a:srgbClr val="E8ACAB"/>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6848177" y="2300691"/>
            <a:ext cx="1097280" cy="368300"/>
          </a:xfrm>
          <a:prstGeom prst="rect">
            <a:avLst/>
          </a:prstGeom>
          <a:noFill/>
        </p:spPr>
        <p:txBody>
          <a:bodyPr wrap="none" rtlCol="0">
            <a:spAutoFit/>
          </a:bodyPr>
          <a:lstStyle/>
          <a:p>
            <a:pPr algn="just"/>
            <a:r>
              <a:rPr lang="zh-CN" altLang="en-US" b="1">
                <a:solidFill>
                  <a:srgbClr val="82CBE2"/>
                </a:solidFill>
                <a:latin typeface="微软雅黑" panose="020B0503020204020204" pitchFamily="34" charset="-122"/>
                <a:ea typeface="微软雅黑" panose="020B0503020204020204" pitchFamily="34" charset="-122"/>
                <a:cs typeface="+mn-ea"/>
                <a:sym typeface="+mn-lt"/>
              </a:rPr>
              <a:t>活动步骤</a:t>
            </a:r>
            <a:endParaRPr lang="zh-CN" altLang="en-US" b="1">
              <a:solidFill>
                <a:srgbClr val="82CBE2"/>
              </a:solidFill>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9488471" y="2300691"/>
            <a:ext cx="1097280" cy="368300"/>
          </a:xfrm>
          <a:prstGeom prst="rect">
            <a:avLst/>
          </a:prstGeom>
          <a:noFill/>
        </p:spPr>
        <p:txBody>
          <a:bodyPr wrap="none" rtlCol="0">
            <a:spAutoFit/>
          </a:bodyPr>
          <a:lstStyle/>
          <a:p>
            <a:pPr algn="just"/>
            <a:r>
              <a:rPr lang="zh-CN" altLang="en-US" b="1">
                <a:solidFill>
                  <a:srgbClr val="F0CB75"/>
                </a:solidFill>
                <a:latin typeface="微软雅黑" panose="020B0503020204020204" pitchFamily="34" charset="-122"/>
                <a:ea typeface="微软雅黑" panose="020B0503020204020204" pitchFamily="34" charset="-122"/>
                <a:cs typeface="+mn-ea"/>
                <a:sym typeface="+mn-lt"/>
              </a:rPr>
              <a:t>活动要求</a:t>
            </a:r>
            <a:endParaRPr lang="zh-CN" altLang="en-US" b="1">
              <a:solidFill>
                <a:srgbClr val="F0CB75"/>
              </a:solidFill>
              <a:latin typeface="微软雅黑" panose="020B0503020204020204" pitchFamily="34" charset="-122"/>
              <a:ea typeface="微软雅黑" panose="020B0503020204020204" pitchFamily="34" charset="-122"/>
              <a:cs typeface="+mn-ea"/>
              <a:sym typeface="+mn-lt"/>
            </a:endParaRPr>
          </a:p>
        </p:txBody>
      </p:sp>
      <p:sp>
        <p:nvSpPr>
          <p:cNvPr id="2" name="TextBox 76"/>
          <p:cNvSpPr txBox="1"/>
          <p:nvPr/>
        </p:nvSpPr>
        <p:spPr>
          <a:xfrm>
            <a:off x="2168525" y="541020"/>
            <a:ext cx="7320915" cy="82994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 《少年中国说》与实现中华民族伟大复兴的意义”演讲比赛</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598025" y="628015"/>
            <a:ext cx="2349500" cy="107632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单元综合实践活动方案</a:t>
            </a:r>
            <a:endParaRPr lang="zh-CN" altLang="en-US" sz="3200">
              <a:latin typeface="方正正粗黑简体" panose="02000000000000000000" charset="-122"/>
              <a:ea typeface="方正正粗黑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8"/>
                                        </p:tgtEl>
                                        <p:attrNameLst>
                                          <p:attrName>ppt_y</p:attrName>
                                        </p:attrNameLst>
                                      </p:cBhvr>
                                      <p:tavLst>
                                        <p:tav tm="0">
                                          <p:val>
                                            <p:strVal val="#ppt_y"/>
                                          </p:val>
                                        </p:tav>
                                        <p:tav tm="100000">
                                          <p:val>
                                            <p:strVal val="#ppt_y"/>
                                          </p:val>
                                        </p:tav>
                                      </p:tavLst>
                                    </p:anim>
                                    <p:anim calcmode="lin" valueType="num">
                                      <p:cBhvr>
                                        <p:cTn id="2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8"/>
                                        </p:tgtEl>
                                      </p:cBhvr>
                                    </p:animEffect>
                                  </p:childTnLst>
                                </p:cTn>
                              </p:par>
                            </p:childTnLst>
                          </p:cTn>
                        </p:par>
                        <p:par>
                          <p:cTn id="32" fill="hold">
                            <p:stCondLst>
                              <p:cond delay="3150"/>
                            </p:stCondLst>
                            <p:childTnLst>
                              <p:par>
                                <p:cTn id="33" presetID="22" presetClass="entr" presetSubtype="1"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500"/>
                                        <p:tgtEl>
                                          <p:spTgt spid="24"/>
                                        </p:tgtEl>
                                      </p:cBhvr>
                                    </p:animEffect>
                                  </p:childTnLst>
                                </p:cTn>
                              </p:par>
                            </p:childTnLst>
                          </p:cTn>
                        </p:par>
                        <p:par>
                          <p:cTn id="36" fill="hold">
                            <p:stCondLst>
                              <p:cond delay="36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9"/>
                                        </p:tgtEl>
                                        <p:attrNameLst>
                                          <p:attrName>ppt_y</p:attrName>
                                        </p:attrNameLst>
                                      </p:cBhvr>
                                      <p:tavLst>
                                        <p:tav tm="0">
                                          <p:val>
                                            <p:strVal val="#ppt_y"/>
                                          </p:val>
                                        </p:tav>
                                        <p:tav tm="100000">
                                          <p:val>
                                            <p:strVal val="#ppt_y"/>
                                          </p:val>
                                        </p:tav>
                                      </p:tavLst>
                                    </p:anim>
                                    <p:anim calcmode="lin" valueType="num">
                                      <p:cBhvr>
                                        <p:cTn id="41"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9"/>
                                        </p:tgtEl>
                                      </p:cBhvr>
                                    </p:animEffect>
                                  </p:childTnLst>
                                </p:cTn>
                              </p:par>
                            </p:childTnLst>
                          </p:cTn>
                        </p:par>
                        <p:par>
                          <p:cTn id="44" fill="hold">
                            <p:stCondLst>
                              <p:cond delay="4300"/>
                            </p:stCondLst>
                            <p:childTnLst>
                              <p:par>
                                <p:cTn id="45" presetID="22" presetClass="entr" presetSubtype="1"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up)">
                                      <p:cBhvr>
                                        <p:cTn id="47" dur="500"/>
                                        <p:tgtEl>
                                          <p:spTgt spid="25"/>
                                        </p:tgtEl>
                                      </p:cBhvr>
                                    </p:animEffect>
                                  </p:childTnLst>
                                </p:cTn>
                              </p:par>
                            </p:childTnLst>
                          </p:cTn>
                        </p:par>
                        <p:par>
                          <p:cTn id="48" fill="hold">
                            <p:stCondLst>
                              <p:cond delay="48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0"/>
                                        </p:tgtEl>
                                        <p:attrNameLst>
                                          <p:attrName>ppt_y</p:attrName>
                                        </p:attrNameLst>
                                      </p:cBhvr>
                                      <p:tavLst>
                                        <p:tav tm="0">
                                          <p:val>
                                            <p:strVal val="#ppt_y"/>
                                          </p:val>
                                        </p:tav>
                                        <p:tav tm="100000">
                                          <p:val>
                                            <p:strVal val="#ppt_y"/>
                                          </p:val>
                                        </p:tav>
                                      </p:tavLst>
                                    </p:anim>
                                    <p:anim calcmode="lin" valueType="num">
                                      <p:cBhvr>
                                        <p:cTn id="5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0"/>
                                        </p:tgtEl>
                                      </p:cBhvr>
                                    </p:animEffect>
                                  </p:childTnLst>
                                </p:cTn>
                              </p:par>
                            </p:childTnLst>
                          </p:cTn>
                        </p:par>
                        <p:par>
                          <p:cTn id="56" fill="hold">
                            <p:stCondLst>
                              <p:cond delay="5449"/>
                            </p:stCondLst>
                            <p:childTnLst>
                              <p:par>
                                <p:cTn id="57" presetID="22" presetClass="entr" presetSubtype="1"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up)">
                                      <p:cBhvr>
                                        <p:cTn id="59" dur="500"/>
                                        <p:tgtEl>
                                          <p:spTgt spid="26"/>
                                        </p:tgtEl>
                                      </p:cBhvr>
                                    </p:animEffect>
                                  </p:childTnLst>
                                </p:cTn>
                              </p:par>
                            </p:childTnLst>
                          </p:cTn>
                        </p:par>
                        <p:par>
                          <p:cTn id="60" fill="hold">
                            <p:stCondLst>
                              <p:cond delay="5949"/>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31"/>
                                        </p:tgtEl>
                                        <p:attrNameLst>
                                          <p:attrName>ppt_y</p:attrName>
                                        </p:attrNameLst>
                                      </p:cBhvr>
                                      <p:tavLst>
                                        <p:tav tm="0">
                                          <p:val>
                                            <p:strVal val="#ppt_y"/>
                                          </p:val>
                                        </p:tav>
                                        <p:tav tm="100000">
                                          <p:val>
                                            <p:strVal val="#ppt_y"/>
                                          </p:val>
                                        </p:tav>
                                      </p:tavLst>
                                    </p:anim>
                                    <p:anim calcmode="lin" valueType="num">
                                      <p:cBhvr>
                                        <p:cTn id="65"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31"/>
                                        </p:tgtEl>
                                      </p:cBhvr>
                                    </p:animEffect>
                                  </p:childTnLst>
                                </p:cTn>
                              </p:par>
                            </p:childTnLst>
                          </p:cTn>
                        </p:par>
                        <p:par>
                          <p:cTn id="68" fill="hold">
                            <p:stCondLst>
                              <p:cond delay="6599"/>
                            </p:stCondLst>
                            <p:childTnLst>
                              <p:par>
                                <p:cTn id="69" presetID="22" presetClass="entr" presetSubtype="1"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500"/>
                                        <p:tgtEl>
                                          <p:spTgt spid="27"/>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p:tgtEl>
                                          <p:spTgt spid="2"/>
                                        </p:tgtEl>
                                        <p:attrNameLst>
                                          <p:attrName>ppt_y</p:attrName>
                                        </p:attrNameLst>
                                      </p:cBhvr>
                                      <p:tavLst>
                                        <p:tav tm="0">
                                          <p:val>
                                            <p:strVal val="#ppt_y+#ppt_h*1.125000"/>
                                          </p:val>
                                        </p:tav>
                                        <p:tav tm="100000">
                                          <p:val>
                                            <p:strVal val="#ppt_y"/>
                                          </p:val>
                                        </p:tav>
                                      </p:tavLst>
                                    </p:anim>
                                    <p:animEffect transition="in" filter="wipe(up)">
                                      <p:cBhvr>
                                        <p:cTn id="7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23" grpId="0" bldLvl="0" animBg="1"/>
      <p:bldP spid="24" grpId="0"/>
      <p:bldP spid="25" grpId="0"/>
      <p:bldP spid="26" grpId="0"/>
      <p:bldP spid="27" grpId="0"/>
      <p:bldP spid="28" grpId="0"/>
      <p:bldP spid="29" grpId="0"/>
      <p:bldP spid="30" grpId="0"/>
      <p:bldP spid="31" grpId="0"/>
      <p:bldP spid="2" grpId="0" bldLvl="0" animBg="1"/>
      <p:bldP spid="2"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pic>
        <p:nvPicPr>
          <p:cNvPr id="6" name="图片 5"/>
          <p:cNvPicPr>
            <a:picLocks noChangeAspect="1"/>
          </p:cNvPicPr>
          <p:nvPr/>
        </p:nvPicPr>
        <p:blipFill>
          <a:blip r:embed="rId3"/>
          <a:stretch>
            <a:fillRect/>
          </a:stretch>
        </p:blipFill>
        <p:spPr>
          <a:xfrm>
            <a:off x="4723130" y="1290320"/>
            <a:ext cx="5543550" cy="4762500"/>
          </a:xfrm>
          <a:prstGeom prst="rect">
            <a:avLst/>
          </a:prstGeom>
        </p:spPr>
      </p:pic>
      <p:sp>
        <p:nvSpPr>
          <p:cNvPr id="4" name="文本框 3"/>
          <p:cNvSpPr txBox="1"/>
          <p:nvPr/>
        </p:nvSpPr>
        <p:spPr>
          <a:xfrm>
            <a:off x="4247515" y="221615"/>
            <a:ext cx="6019165" cy="92202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pitchFamily="34" charset="-122"/>
                <a:ea typeface="微软雅黑" panose="020B0503020204020204" pitchFamily="34" charset="-122"/>
              </a:rPr>
              <a:t>活动评价</a:t>
            </a:r>
            <a:endParaRPr lang="zh-CN" altLang="en-US">
              <a:latin typeface="微软雅黑" panose="020B0503020204020204" pitchFamily="34" charset="-122"/>
              <a:ea typeface="微软雅黑" panose="020B0503020204020204" pitchFamily="34" charset="-122"/>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pitchFamily="34" charset="-122"/>
                <a:ea typeface="微软雅黑" panose="020B0503020204020204" pitchFamily="34" charset="-122"/>
              </a:rPr>
              <a:t>请根据下面的综合实践活动评价表开展评价活动。</a:t>
            </a: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089775" cy="2030095"/>
          </a:xfrm>
          <a:prstGeom prst="rect">
            <a:avLst/>
          </a:prstGeom>
          <a:noFill/>
          <a:effectLst/>
        </p:spPr>
        <p:txBody>
          <a:bodyPr wrap="square" rtlCol="0">
            <a:spAutoFit/>
          </a:bodyPr>
          <a:p>
            <a:pPr algn="ctr"/>
            <a:r>
              <a:rPr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第一</a:t>
            </a:r>
            <a:r>
              <a:rPr lang="zh-CN"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单元</a:t>
            </a:r>
            <a:endPar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a:p>
            <a:pPr algn="ctr"/>
            <a:r>
              <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认知审美活动</a:t>
            </a:r>
            <a:endPar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字魂27号-布丁体"/>
                <a:sym typeface="华文细黑" panose="02010600040101010101" charset="-122"/>
              </a:rPr>
              <a:t>感谢</a:t>
            </a:r>
            <a:r>
              <a:rPr lang="zh-CN" altLang="en-US" sz="7200" dirty="0">
                <a:solidFill>
                  <a:schemeClr val="accent2"/>
                </a:solidFill>
                <a:latin typeface="华文细黑" panose="02010600040101010101" charset="-122"/>
                <a:ea typeface="字魂27号-布丁体"/>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字魂27号-布丁体"/>
                <a:sym typeface="华文细黑" panose="02010600040101010101" charset="-122"/>
              </a:rPr>
              <a:t>聆听</a:t>
            </a:r>
            <a:r>
              <a:rPr lang="zh-CN" altLang="en-US" sz="7200" dirty="0" smtClean="0">
                <a:solidFill>
                  <a:schemeClr val="accent1"/>
                </a:solidFill>
                <a:latin typeface="华文细黑" panose="02010600040101010101" charset="-122"/>
                <a:ea typeface="字魂27号-布丁体"/>
                <a:sym typeface="华文细黑" panose="02010600040101010101" charset="-122"/>
              </a:rPr>
              <a:t>指导</a:t>
            </a:r>
            <a:endParaRPr lang="zh-CN" altLang="en-US" sz="7200" dirty="0">
              <a:solidFill>
                <a:schemeClr val="accent1"/>
              </a:solidFill>
              <a:latin typeface="华文细黑" panose="02010600040101010101" charset="-122"/>
              <a:ea typeface="字魂27号-布丁体"/>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ctr"/>
              <a:r>
                <a:rPr lang="zh-CN" altLang="en-US"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rPr>
                <a:t>美</a:t>
              </a:r>
              <a:r>
                <a:rPr lang="en-US" altLang="zh-CN"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rPr>
                <a:t> </a:t>
              </a:r>
              <a:r>
                <a:rPr lang="zh-CN" altLang="en-US"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rPr>
                <a:t>育</a:t>
              </a:r>
              <a:endParaRPr lang="zh-CN" altLang="en-US"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2" name="Rectangle 41"/>
          <p:cNvSpPr/>
          <p:nvPr/>
        </p:nvSpPr>
        <p:spPr>
          <a:xfrm>
            <a:off x="1038421" y="5314620"/>
            <a:ext cx="10116105" cy="937260"/>
          </a:xfrm>
          <a:prstGeom prst="rect">
            <a:avLst/>
          </a:prstGeom>
        </p:spPr>
        <p:txBody>
          <a:bodyPr wrap="square" lIns="121920" rIns="121920" bIns="60960">
            <a:spAutoFit/>
          </a:bodyPr>
          <a:lstStyle/>
          <a:p>
            <a:pPr algn="l" defTabSz="412750" hangingPunct="0">
              <a:lnSpc>
                <a:spcPct val="150000"/>
              </a:lnSpc>
              <a:spcBef>
                <a:spcPts val="0"/>
              </a:spcBef>
              <a:spcAft>
                <a:spcPts val="0"/>
              </a:spcAft>
              <a:defRPr sz="2000" b="0">
                <a:solidFill>
                  <a:srgbClr val="1C1F25"/>
                </a:solidFill>
                <a:latin typeface="Roboto Bold"/>
                <a:ea typeface="Roboto Bold"/>
                <a:cs typeface="Roboto Bold"/>
                <a:sym typeface="Roboto Bold"/>
              </a:defRPr>
            </a:pPr>
            <a:r>
              <a:rPr lang="en-US" sz="1800" dirty="0">
                <a:latin typeface="微软雅黑" panose="020B0503020204020204" pitchFamily="34" charset="-122"/>
                <a:ea typeface="微软雅黑" panose="020B0503020204020204" pitchFamily="34" charset="-122"/>
                <a:sym typeface="华文细黑" panose="02010600040101010101" charset="-122"/>
              </a:rPr>
              <a:t>从了解审美的直觉反应、审美的情感体验、审美的精神升华和审美的思想分析入手，掌握简单的审美技巧，学会把握审美对象的审美要点，进而开展审美活动。这是本单元的学习目标。</a:t>
            </a:r>
            <a:endParaRPr lang="en-US" sz="1800" dirty="0">
              <a:latin typeface="微软雅黑" panose="020B0503020204020204" pitchFamily="34" charset="-122"/>
              <a:ea typeface="微软雅黑" panose="020B0503020204020204" pitchFamily="34"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单元提要</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1 课　审美的直觉反应</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pitchFamily="34" charset="-122"/>
                <a:ea typeface="微软雅黑" panose="020B0503020204020204" pitchFamily="34" charset="-122"/>
                <a:cs typeface="+mn-ea"/>
              </a:rPr>
              <a:t>学习目标</a:t>
            </a:r>
            <a:endParaRPr lang="zh-CN" altLang="en-US" sz="2000" dirty="0">
              <a:latin typeface="微软雅黑" panose="020B0503020204020204" pitchFamily="34" charset="-122"/>
              <a:ea typeface="微软雅黑" panose="020B0503020204020204" pitchFamily="3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1718310" cy="127127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1. 从直觉感受出发，理解黄河壶口瀑布带给人的审美感受。</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95185" y="4156710"/>
            <a:ext cx="1843405" cy="975995"/>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2. 掌握直觉反应的审美方法，学会正确地进行审美。</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10100347" y="4156671"/>
            <a:ext cx="1702398" cy="1565910"/>
          </a:xfrm>
          <a:prstGeom prst="rect">
            <a:avLst/>
          </a:prstGeom>
        </p:spPr>
        <p:txBody>
          <a:bodyPr wrap="square" anchor="t" anchorCtr="0">
            <a:spAutoFit/>
          </a:bodyPr>
          <a:p>
            <a:pPr algn="just">
              <a:lnSpc>
                <a:spcPct val="120000"/>
              </a:lnSpc>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3. 开展审美实践活动，从审美的直觉反应的角度，表述审美对象的美学意义。</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实例体验</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202690" y="1597660"/>
            <a:ext cx="4777740"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pitchFamily="34" charset="-122"/>
                <a:ea typeface="微软雅黑" panose="020B0503020204020204" pitchFamily="34" charset="-122"/>
                <a:cs typeface="微软雅黑" panose="020B0503020204020204" pitchFamily="34" charset="-122"/>
              </a:rPr>
              <a:t>壶口瀑布（图 1-1），位于黄河中游秦晋峡谷之中，壶口两岸苍山夹峙，把黄河水约束在狭窄的黄河峡谷中。河水聚拢，收束为一股，奔腾呼啸，跃入深潭，溅起浪涛翻滚，形似巨壶内黄水沸腾。巨大的浪涛，在形成的落差中注入谷底，激起一团团水雾烟云，景色分外奇丽。站在河边观瀑，“风在吼，马在叫，黄河在咆哮”，威武雄壮的歌声犹在耳边响起。</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741160" y="1597660"/>
            <a:ext cx="3821430" cy="394843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实例体验</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202690" y="1597660"/>
            <a:ext cx="1005840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pitchFamily="34" charset="-122"/>
                <a:ea typeface="微软雅黑" panose="020B0503020204020204" pitchFamily="34" charset="-122"/>
                <a:cs typeface="微软雅黑" panose="020B0503020204020204" pitchFamily="34" charset="-122"/>
              </a:rPr>
              <a:t>壶口瀑布水势汹涌，涛声震天，气势磅礴的壮观景象，是黄河最壮丽的一段，也是国内外罕见的瀑布奇观之一。“黄河之水天上来，奔流到海不复回”，唐代著名诗人李白脍炙人口的佳句，勾画出了黄河奔流的壮观景象。</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pitchFamily="34" charset="-122"/>
                <a:ea typeface="微软雅黑" panose="020B0503020204020204" pitchFamily="34" charset="-122"/>
                <a:cs typeface="微软雅黑" panose="020B0503020204020204" pitchFamily="34" charset="-122"/>
              </a:rPr>
              <a:t>壶口瀑布，号称“黄河奇观”，是黄河上唯一的黄色大瀑布，也是中国的第二大瀑布。以壶口瀑布为中心的风景区，集黄河峡谷、黄土高原、古塬村寨为一体，展现了黄河流域壮美的自然景观和丰富多彩的历史文化积淀。</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体验建议：</a:t>
            </a:r>
            <a:r>
              <a:rPr lang="zh-CN" altLang="en-US">
                <a:latin typeface="微软雅黑" panose="020B0503020204020204" pitchFamily="34" charset="-122"/>
                <a:ea typeface="微软雅黑" panose="020B0503020204020204" pitchFamily="34" charset="-122"/>
                <a:cs typeface="微软雅黑" panose="020B0503020204020204" pitchFamily="34" charset="-122"/>
              </a:rPr>
              <a:t>以图 1-1 为主要材料，选择相关视频资料，帮助学生获得更多的直观感受。</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pitchFamily="34" charset="-122"/>
                <a:ea typeface="微软雅黑" panose="020B0503020204020204" pitchFamily="34" charset="-122"/>
                <a:cs typeface="微软雅黑" panose="020B0503020204020204" pitchFamily="34" charset="-122"/>
              </a:rPr>
              <a:t>可展开讨论和辩论活动：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你对壶口瀑布的审美直觉反应是什么？</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如何理解审美的直觉反应是欣赏者对审美对象注意后未加思索而得到的一种审美初感？</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实例分析</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885825" y="1679575"/>
            <a:ext cx="6224270" cy="3784600"/>
          </a:xfrm>
          <a:prstGeom prst="rect">
            <a:avLst/>
          </a:prstGeom>
          <a:noFill/>
        </p:spPr>
        <p:txBody>
          <a:bodyPr wrap="square" rtlCol="0" anchor="t">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第一眼看到黄河壶口瀑布，河水从 500 米宽的河道上排排涌来，其气势如千军万马，互相挤着、撞着，推推搡搡，前呼后拥，撞向石壁，排排黄浪霎时碎成堆堆白雪。这就是黄河壶口瀑布给人的直观感受。</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它自然地引起人们想到某种精神——博大宽厚，柔中有刚；挟而不服，压而不弯；不平则呼，遇强则抗，死地必生，勇往直前。气势磅礴、汹涌无比的瀑布让人身临其境、回味无穷。看到这景色，你会自然流露出对母亲河的热爱。你可以想到代代相传的中华儿女，你可以想到威武不屈的华夏民族。这种不假思索的美感体验，是一种最为朴实不加修饰的美感享受。</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千图网_黄河壶口瀑布_图片编号36908363"/>
          <p:cNvPicPr>
            <a:picLocks noChangeAspect="1"/>
          </p:cNvPicPr>
          <p:nvPr/>
        </p:nvPicPr>
        <p:blipFill>
          <a:blip r:embed="rId1"/>
          <a:stretch>
            <a:fillRect/>
          </a:stretch>
        </p:blipFill>
        <p:spPr>
          <a:xfrm>
            <a:off x="7338695" y="2318385"/>
            <a:ext cx="3947795" cy="262255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tags/tag1.xml><?xml version="1.0" encoding="utf-8"?>
<p:tagLst xmlns:p="http://schemas.openxmlformats.org/presentationml/2006/main">
  <p:tag name="KSO_WM_UNIT_PLACING_PICTURE_USER_VIEWPORT" val="{&quot;height&quot;:10800,&quot;width&quot;:19200}"/>
</p:tagLst>
</file>

<file path=ppt/tags/tag10.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00.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101.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102.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03.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104.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105.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106.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7_3*l_h_i*1_1_1"/>
  <p:tag name="KSO_WM_TEMPLATE_CATEGORY" val="diagram"/>
  <p:tag name="KSO_WM_TEMPLATE_INDEX" val="30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7_3*l_h_i*1_1_2"/>
  <p:tag name="KSO_WM_TEMPLATE_CATEGORY" val="diagram"/>
  <p:tag name="KSO_WM_TEMPLATE_INDEX" val="307"/>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307_3*l_h_i*1_1_3"/>
  <p:tag name="KSO_WM_TEMPLATE_CATEGORY" val="diagram"/>
  <p:tag name="KSO_WM_TEMPLATE_INDEX" val="30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110.xml><?xml version="1.0" encoding="utf-8"?>
<p:tagLst xmlns:p="http://schemas.openxmlformats.org/presentationml/2006/main">
  <p:tag name="KSO_WM_UNIT_SUBTYPE" val="a"/>
  <p:tag name="KSO_WM_UNIT_PRESET_TEXT" val="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7_3*l_h_f*1_1_1"/>
  <p:tag name="KSO_WM_TEMPLATE_CATEGORY" val="diagram"/>
  <p:tag name="KSO_WM_TEMPLATE_INDEX" val="307"/>
  <p:tag name="KSO_WM_UNIT_LAYERLEVEL" val="1_1_1"/>
  <p:tag name="KSO_WM_TAG_VERSION" val="1.0"/>
  <p:tag name="KSO_WM_BEAUTIFY_FLAG" val="#wm#"/>
  <p:tag name="KSO_WM_UNIT_TEXT_FILL_FORE_SCHEMECOLOR_INDEX" val="5"/>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7_3*l_h_i*1_2_1"/>
  <p:tag name="KSO_WM_TEMPLATE_CATEGORY" val="diagram"/>
  <p:tag name="KSO_WM_TEMPLATE_INDEX" val="30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7_3*l_h_i*1_2_2"/>
  <p:tag name="KSO_WM_TEMPLATE_CATEGORY" val="diagram"/>
  <p:tag name="KSO_WM_TEMPLATE_INDEX" val="307"/>
  <p:tag name="KSO_WM_UNIT_LAYERLEVEL" val="1_1_1"/>
  <p:tag name="KSO_WM_TAG_VERSION" val="1.0"/>
  <p:tag name="KSO_WM_BEAUTIFY_FLAG" val="#wm#"/>
  <p:tag name="KSO_WM_UNIT_FILL_FORE_SCHEMECOLOR_INDEX" val="6"/>
  <p:tag name="KSO_WM_UNIT_FILL_TYPE" val="1"/>
  <p:tag name="KSO_WM_UNIT_TEXT_FILL_FORE_SCHEMECOLOR_INDEX" val="5"/>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307_3*l_h_i*1_2_3"/>
  <p:tag name="KSO_WM_TEMPLATE_CATEGORY" val="diagram"/>
  <p:tag name="KSO_WM_TEMPLATE_INDEX" val="30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4.xml><?xml version="1.0" encoding="utf-8"?>
<p:tagLst xmlns:p="http://schemas.openxmlformats.org/presentationml/2006/main">
  <p:tag name="KSO_WM_UNIT_SUBTYPE" val="a"/>
  <p:tag name="KSO_WM_UNIT_PRESET_TEXT" val="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7_3*l_h_f*1_2_1"/>
  <p:tag name="KSO_WM_TEMPLATE_CATEGORY" val="diagram"/>
  <p:tag name="KSO_WM_TEMPLATE_INDEX" val="307"/>
  <p:tag name="KSO_WM_UNIT_LAYERLEVEL" val="1_1_1"/>
  <p:tag name="KSO_WM_TAG_VERSION" val="1.0"/>
  <p:tag name="KSO_WM_BEAUTIFY_FLAG" val="#wm#"/>
  <p:tag name="KSO_WM_UNIT_TEXT_FILL_FORE_SCHEMECOLOR_INDEX" val="6"/>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7_3*l_h_i*1_3_1"/>
  <p:tag name="KSO_WM_TEMPLATE_CATEGORY" val="diagram"/>
  <p:tag name="KSO_WM_TEMPLATE_INDEX" val="30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7_3*l_h_i*1_3_2"/>
  <p:tag name="KSO_WM_TEMPLATE_CATEGORY" val="diagram"/>
  <p:tag name="KSO_WM_TEMPLATE_INDEX" val="307"/>
  <p:tag name="KSO_WM_UNIT_LAYERLEVEL" val="1_1_1"/>
  <p:tag name="KSO_WM_TAG_VERSION" val="1.0"/>
  <p:tag name="KSO_WM_BEAUTIFY_FLAG" val="#wm#"/>
  <p:tag name="KSO_WM_UNIT_FILL_FORE_SCHEMECOLOR_INDEX" val="7"/>
  <p:tag name="KSO_WM_UNIT_FILL_TYPE" val="1"/>
  <p:tag name="KSO_WM_UNIT_TEXT_FILL_FORE_SCHEMECOLOR_INDEX" val="5"/>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307_3*l_h_i*1_3_3"/>
  <p:tag name="KSO_WM_TEMPLATE_CATEGORY" val="diagram"/>
  <p:tag name="KSO_WM_TEMPLATE_INDEX" val="30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18.xml><?xml version="1.0" encoding="utf-8"?>
<p:tagLst xmlns:p="http://schemas.openxmlformats.org/presentationml/2006/main">
  <p:tag name="KSO_WM_UNIT_SUBTYPE" val="a"/>
  <p:tag name="KSO_WM_UNIT_PRESET_TEXT" val="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7_3*l_h_f*1_3_1"/>
  <p:tag name="KSO_WM_TEMPLATE_CATEGORY" val="diagram"/>
  <p:tag name="KSO_WM_TEMPLATE_INDEX" val="307"/>
  <p:tag name="KSO_WM_UNIT_LAYERLEVEL" val="1_1_1"/>
  <p:tag name="KSO_WM_TAG_VERSION" val="1.0"/>
  <p:tag name="KSO_WM_BEAUTIFY_FLAG" val="#wm#"/>
  <p:tag name="KSO_WM_UNIT_TEXT_FILL_FORE_SCHEMECOLOR_INDEX" val="7"/>
  <p:tag name="KSO_WM_UNIT_TEXT_FILL_TYPE" val="1"/>
</p:tagLst>
</file>

<file path=ppt/tags/tag119.xml><?xml version="1.0" encoding="utf-8"?>
<p:tagLst xmlns:p="http://schemas.openxmlformats.org/presentationml/2006/main">
  <p:tag name="PA" val="v4.0.0"/>
</p:tagLst>
</file>

<file path=ppt/tags/tag12.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120.xml><?xml version="1.0" encoding="utf-8"?>
<p:tagLst xmlns:p="http://schemas.openxmlformats.org/presentationml/2006/main">
  <p:tag name="PA" val="v4.0.0"/>
</p:tagLst>
</file>

<file path=ppt/tags/tag121.xml><?xml version="1.0" encoding="utf-8"?>
<p:tagLst xmlns:p="http://schemas.openxmlformats.org/presentationml/2006/main">
  <p:tag name="ISPRING_PRESENTATION_TITLE" val="多彩清新教育培训通用PPT模板"/>
  <p:tag name="COMMONDATA" val="eyJoZGlkIjoiNzQ3MTk3OTEyZDg4NzA3ZGRmN2U4ZTcxY2Y1ODYwYzQifQ=="/>
</p:tagLst>
</file>

<file path=ppt/tags/tag13.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14.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5.xml><?xml version="1.0" encoding="utf-8"?>
<p:tagLst xmlns:p="http://schemas.openxmlformats.org/presentationml/2006/main">
  <p:tag name="KSO_WM_TEMPLATE_CATEGORY" val="diagram"/>
  <p:tag name="KSO_WM_TEMPLATE_INDEX" val="20181237"/>
  <p:tag name="KSO_WM_UNIT_TYPE" val="l_h_i"/>
  <p:tag name="KSO_WM_UNIT_INDEX" val="1_1_2"/>
  <p:tag name="KSO_WM_UNIT_ID" val="diagram20181237_4*l_h_i*1_1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Lst>
</file>

<file path=ppt/tags/tag16.xml><?xml version="1.0" encoding="utf-8"?>
<p:tagLst xmlns:p="http://schemas.openxmlformats.org/presentationml/2006/main">
  <p:tag name="KSO_WM_TEMPLATE_CATEGORY" val="diagram"/>
  <p:tag name="KSO_WM_TEMPLATE_INDEX" val="20181237"/>
  <p:tag name="KSO_WM_UNIT_TYPE" val="l_h_i"/>
  <p:tag name="KSO_WM_UNIT_INDEX" val="1_1_1"/>
  <p:tag name="KSO_WM_UNIT_ID" val="diagram20181237_4*l_h_i*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Lst>
</file>

<file path=ppt/tags/tag17.xml><?xml version="1.0" encoding="utf-8"?>
<p:tagLst xmlns:p="http://schemas.openxmlformats.org/presentationml/2006/main">
  <p:tag name="KSO_WM_TEMPLATE_CATEGORY" val="diagram"/>
  <p:tag name="KSO_WM_TEMPLATE_INDEX" val="20181237"/>
  <p:tag name="KSO_WM_UNIT_TYPE" val="l_h_i"/>
  <p:tag name="KSO_WM_UNIT_INDEX" val="1_3_2"/>
  <p:tag name="KSO_WM_UNIT_ID" val="diagram20181237_4*l_h_i*1_3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Lst>
</file>

<file path=ppt/tags/tag18.xml><?xml version="1.0" encoding="utf-8"?>
<p:tagLst xmlns:p="http://schemas.openxmlformats.org/presentationml/2006/main">
  <p:tag name="KSO_WM_TEMPLATE_CATEGORY" val="diagram"/>
  <p:tag name="KSO_WM_TEMPLATE_INDEX" val="20181237"/>
  <p:tag name="KSO_WM_UNIT_TYPE" val="l_h_i"/>
  <p:tag name="KSO_WM_UNIT_INDEX" val="1_3_1"/>
  <p:tag name="KSO_WM_UNIT_ID" val="diagram20181237_4*l_h_i*1_3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Lst>
</file>

<file path=ppt/tags/tag19.xml><?xml version="1.0" encoding="utf-8"?>
<p:tagLst xmlns:p="http://schemas.openxmlformats.org/presentationml/2006/main">
  <p:tag name="KSO_WM_TEMPLATE_CATEGORY" val="diagram"/>
  <p:tag name="KSO_WM_TEMPLATE_INDEX" val="20181237"/>
  <p:tag name="KSO_WM_UNIT_TYPE" val="l_h_i"/>
  <p:tag name="KSO_WM_UNIT_INDEX" val="1_4_2"/>
  <p:tag name="KSO_WM_UNIT_ID" val="diagram20181237_4*l_h_i*1_4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Lst>
</file>

<file path=ppt/tags/tag2.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20.xml><?xml version="1.0" encoding="utf-8"?>
<p:tagLst xmlns:p="http://schemas.openxmlformats.org/presentationml/2006/main">
  <p:tag name="KSO_WM_TEMPLATE_CATEGORY" val="diagram"/>
  <p:tag name="KSO_WM_TEMPLATE_INDEX" val="20181237"/>
  <p:tag name="KSO_WM_UNIT_TYPE" val="l_h_i"/>
  <p:tag name="KSO_WM_UNIT_INDEX" val="1_4_1"/>
  <p:tag name="KSO_WM_UNIT_ID" val="diagram20181237_4*l_h_i*1_4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Lst>
</file>

<file path=ppt/tags/tag21.xml><?xml version="1.0" encoding="utf-8"?>
<p:tagLst xmlns:p="http://schemas.openxmlformats.org/presentationml/2006/main">
  <p:tag name="KSO_WM_TEMPLATE_CATEGORY" val="diagram"/>
  <p:tag name="KSO_WM_TEMPLATE_INDEX" val="20181237"/>
  <p:tag name="KSO_WM_UNIT_TYPE" val="l_h_i"/>
  <p:tag name="KSO_WM_UNIT_INDEX" val="1_2_2"/>
  <p:tag name="KSO_WM_UNIT_ID" val="diagram20181237_4*l_h_i*1_2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Lst>
</file>

<file path=ppt/tags/tag22.xml><?xml version="1.0" encoding="utf-8"?>
<p:tagLst xmlns:p="http://schemas.openxmlformats.org/presentationml/2006/main">
  <p:tag name="KSO_WM_TEMPLATE_CATEGORY" val="diagram"/>
  <p:tag name="KSO_WM_TEMPLATE_INDEX" val="20181237"/>
  <p:tag name="KSO_WM_UNIT_TYPE" val="l_h_i"/>
  <p:tag name="KSO_WM_UNIT_INDEX" val="1_2_1"/>
  <p:tag name="KSO_WM_UNIT_ID" val="diagram20181237_4*l_h_i*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Lst>
</file>

<file path=ppt/tags/tag23.xml><?xml version="1.0" encoding="utf-8"?>
<p:tagLst xmlns:p="http://schemas.openxmlformats.org/presentationml/2006/main">
  <p:tag name="KSO_WM_TEMPLATE_CATEGORY" val="diagram"/>
  <p:tag name="KSO_WM_TEMPLATE_INDEX" val="20181237"/>
  <p:tag name="KSO_WM_TAG_VERSION" val="1.0"/>
  <p:tag name="KSO_WM_UNIT_TYPE" val="l_i"/>
  <p:tag name="KSO_WM_UNIT_INDEX" val="1_4"/>
  <p:tag name="KSO_WM_UNIT_ID" val="diagram20181237_4*l_i*1_4"/>
  <p:tag name="KSO_WM_UNIT_LAYERLEVEL" val="1_1"/>
  <p:tag name="KSO_WM_BEAUTIFY_FLAG" val="#wm#"/>
  <p:tag name="KSO_WM_DIAGRAM_GROUP_CODE" val="l1-1"/>
  <p:tag name="KSO_WM_UNIT_HIGHLIGHT" val="0"/>
  <p:tag name="KSO_WM_UNIT_COMPATIBLE" val="0"/>
  <p:tag name="KSO_WM_UNIT_DIAGRAM_ISNUMVISUAL" val="0"/>
  <p:tag name="KSO_WM_UNIT_DIAGRAM_ISREFERUNIT" val="0"/>
</p:tagLst>
</file>

<file path=ppt/tags/tag24.xml><?xml version="1.0" encoding="utf-8"?>
<p:tagLst xmlns:p="http://schemas.openxmlformats.org/presentationml/2006/main">
  <p:tag name="KSO_WM_TEMPLATE_CATEGORY" val="diagram"/>
  <p:tag name="KSO_WM_TEMPLATE_INDEX" val="20181237"/>
  <p:tag name="KSO_WM_TAG_VERSION" val="1.0"/>
  <p:tag name="KSO_WM_UNIT_TYPE" val="l_i"/>
  <p:tag name="KSO_WM_UNIT_INDEX" val="1_3"/>
  <p:tag name="KSO_WM_UNIT_ID" val="diagram20181237_4*l_i*1_3"/>
  <p:tag name="KSO_WM_UNIT_LAYERLEVEL" val="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Lst>
</file>

<file path=ppt/tags/tag25.xml><?xml version="1.0" encoding="utf-8"?>
<p:tagLst xmlns:p="http://schemas.openxmlformats.org/presentationml/2006/main">
  <p:tag name="KSO_WM_TEMPLATE_CATEGORY" val="diagram"/>
  <p:tag name="KSO_WM_TEMPLATE_INDEX" val="20181237"/>
  <p:tag name="KSO_WM_TAG_VERSION" val="1.0"/>
  <p:tag name="KSO_WM_UNIT_TYPE" val="l_i"/>
  <p:tag name="KSO_WM_UNIT_INDEX" val="1_2"/>
  <p:tag name="KSO_WM_UNIT_ID" val="diagram20181237_4*l_i*1_2"/>
  <p:tag name="KSO_WM_UNIT_LAYERLEVEL" val="1_1"/>
  <p:tag name="KSO_WM_BEAUTIFY_FLAG" val="#wm#"/>
  <p:tag name="KSO_WM_DIAGRAM_GROUP_CODE" val="l1-1"/>
  <p:tag name="KSO_WM_UNIT_HIGHLIGHT" val="0"/>
  <p:tag name="KSO_WM_UNIT_COMPATIBLE" val="0"/>
  <p:tag name="KSO_WM_UNIT_DIAGRAM_ISNUMVISUAL" val="0"/>
  <p:tag name="KSO_WM_UNIT_DIAGRAM_ISREFERUNIT" val="0"/>
</p:tagLst>
</file>

<file path=ppt/tags/tag26.xml><?xml version="1.0" encoding="utf-8"?>
<p:tagLst xmlns:p="http://schemas.openxmlformats.org/presentationml/2006/main">
  <p:tag name="KSO_WM_TEMPLATE_CATEGORY" val="diagram"/>
  <p:tag name="KSO_WM_TEMPLATE_INDEX" val="20181237"/>
  <p:tag name="KSO_WM_UNIT_TYPE" val="l_h_i"/>
  <p:tag name="KSO_WM_UNIT_INDEX" val="1_5_3"/>
  <p:tag name="KSO_WM_UNIT_ID" val="diagram20181237_4*l_h_i*1_5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Lst>
</file>

<file path=ppt/tags/tag27.xml><?xml version="1.0" encoding="utf-8"?>
<p:tagLst xmlns:p="http://schemas.openxmlformats.org/presentationml/2006/main">
  <p:tag name="KSO_WM_TEMPLATE_CATEGORY" val="diagram"/>
  <p:tag name="KSO_WM_TEMPLATE_INDEX" val="20181237"/>
  <p:tag name="KSO_WM_UNIT_TYPE" val="l_h_i"/>
  <p:tag name="KSO_WM_UNIT_INDEX" val="1_5_2"/>
  <p:tag name="KSO_WM_UNIT_ID" val="diagram20181237_4*l_h_i*1_5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9"/>
  <p:tag name="KSO_WM_UNIT_FILL_TYPE" val="1"/>
</p:tagLst>
</file>

<file path=ppt/tags/tag28.xml><?xml version="1.0" encoding="utf-8"?>
<p:tagLst xmlns:p="http://schemas.openxmlformats.org/presentationml/2006/main">
  <p:tag name="KSO_WM_TEMPLATE_CATEGORY" val="diagram"/>
  <p:tag name="KSO_WM_TEMPLATE_INDEX" val="20181237"/>
  <p:tag name="KSO_WM_TAG_VERSION" val="1.0"/>
  <p:tag name="KSO_WM_UNIT_TYPE" val="l_h_x"/>
  <p:tag name="KSO_WM_UNIT_INDEX" val="1_3_1"/>
  <p:tag name="KSO_WM_UNIT_ID" val="diagram20181237_4*l_h_x*1_3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VALUE" val="153*151"/>
</p:tagLst>
</file>

<file path=ppt/tags/tag29.xml><?xml version="1.0" encoding="utf-8"?>
<p:tagLst xmlns:p="http://schemas.openxmlformats.org/presentationml/2006/main">
  <p:tag name="KSO_WM_TEMPLATE_CATEGORY" val="diagram"/>
  <p:tag name="KSO_WM_TEMPLATE_INDEX" val="20181237"/>
  <p:tag name="KSO_WM_TAG_VERSION" val="1.0"/>
  <p:tag name="KSO_WM_UNIT_TYPE" val="l_h_x"/>
  <p:tag name="KSO_WM_UNIT_INDEX" val="1_4_1"/>
  <p:tag name="KSO_WM_UNIT_ID" val="diagram20181237_4*l_h_x*1_4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VALUE" val="204*140"/>
</p:tagLst>
</file>

<file path=ppt/tags/tag3.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30.xml><?xml version="1.0" encoding="utf-8"?>
<p:tagLst xmlns:p="http://schemas.openxmlformats.org/presentationml/2006/main">
  <p:tag name="KSO_WM_TEMPLATE_CATEGORY" val="diagram"/>
  <p:tag name="KSO_WM_TEMPLATE_INDEX" val="20181237"/>
  <p:tag name="KSO_WM_TAG_VERSION" val="1.0"/>
  <p:tag name="KSO_WM_UNIT_TYPE" val="l_h_i"/>
  <p:tag name="KSO_WM_UNIT_INDEX" val="1_5_1"/>
  <p:tag name="KSO_WM_UNIT_ID" val="diagram20181237_4*l_h_i*1_5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Lst>
</file>

<file path=ppt/tags/tag31.xml><?xml version="1.0" encoding="utf-8"?>
<p:tagLst xmlns:p="http://schemas.openxmlformats.org/presentationml/2006/main">
  <p:tag name="KSO_WM_TEMPLATE_CATEGORY" val="diagram"/>
  <p:tag name="KSO_WM_TEMPLATE_INDEX" val="20181237"/>
  <p:tag name="KSO_WM_TAG_VERSION" val="1.0"/>
  <p:tag name="KSO_WM_UNIT_TYPE" val="l_h_x"/>
  <p:tag name="KSO_WM_UNIT_INDEX" val="1_5_1"/>
  <p:tag name="KSO_WM_UNIT_ID" val="diagram20181237_4*l_h_x*1_5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VALUE" val="92*139"/>
</p:tagLst>
</file>

<file path=ppt/tags/tag32.xml><?xml version="1.0" encoding="utf-8"?>
<p:tagLst xmlns:p="http://schemas.openxmlformats.org/presentationml/2006/main">
  <p:tag name="KSO_WM_TEMPLATE_CATEGORY" val="diagram"/>
  <p:tag name="KSO_WM_TEMPLATE_INDEX" val="20181237"/>
  <p:tag name="KSO_WM_TAG_VERSION" val="1.0"/>
  <p:tag name="KSO_WM_UNIT_TYPE" val="l_i"/>
  <p:tag name="KSO_WM_UNIT_INDEX" val="1_1"/>
  <p:tag name="KSO_WM_UNIT_ID" val="diagram20181237_4*l_i*1_1"/>
  <p:tag name="KSO_WM_UNIT_LAYERLEVEL" val="1_1"/>
  <p:tag name="KSO_WM_BEAUTIFY_FLAG" val="#wm#"/>
  <p:tag name="KSO_WM_DIAGRAM_GROUP_CODE" val="l1-1"/>
  <p:tag name="KSO_WM_UNIT_HIGHLIGHT" val="0"/>
  <p:tag name="KSO_WM_UNIT_COMPATIBLE" val="0"/>
  <p:tag name="KSO_WM_UNIT_DIAGRAM_ISNUMVISUAL" val="0"/>
  <p:tag name="KSO_WM_UNIT_DIAGRAM_ISREFERUNIT" val="0"/>
</p:tagLst>
</file>

<file path=ppt/tags/tag33.xml><?xml version="1.0" encoding="utf-8"?>
<p:tagLst xmlns:p="http://schemas.openxmlformats.org/presentationml/2006/main">
  <p:tag name="KSO_WM_TEMPLATE_CATEGORY" val="diagram"/>
  <p:tag name="KSO_WM_TEMPLATE_INDEX" val="20181237"/>
  <p:tag name="KSO_WM_TAG_VERSION" val="1.0"/>
  <p:tag name="KSO_WM_UNIT_TYPE" val="l_h_f"/>
  <p:tag name="KSO_WM_UNIT_INDEX" val="1_1_1"/>
  <p:tag name="KSO_WM_UNIT_ID" val="diagram20181237_4*l_h_f*1_1_1"/>
  <p:tag name="KSO_WM_UNIT_LAYERLEVEL" val="1_1_1"/>
  <p:tag name="KSO_WM_UNIT_HIGHLIGHT" val="0"/>
  <p:tag name="KSO_WM_UNIT_COMPATIBLE" val="0"/>
  <p:tag name="KSO_WM_BEAUTIFY_FLAG" val="#wm#"/>
  <p:tag name="KSO_WM_DIAGRAM_GROUP_CODE" val="l1-1"/>
  <p:tag name="KSO_WM_UNIT_PRESET_TEXT" val="单击此处添加文本"/>
  <p:tag name="KSO_WM_UNIT_NOCLEAR" val="0"/>
  <p:tag name="KSO_WM_UNIT_DIAGRAM_ISNUMVISUAL" val="0"/>
  <p:tag name="KSO_WM_UNIT_DIAGRAM_ISREFERUNIT" val="0"/>
  <p:tag name="KSO_WM_UNIT_VALUE" val="24"/>
  <p:tag name="KSO_WM_UNIT_TEXT_FILL_FORE_SCHEMECOLOR_INDEX" val="1"/>
  <p:tag name="KSO_WM_UNIT_TEXT_FILL_TYPE" val="1"/>
</p:tagLst>
</file>

<file path=ppt/tags/tag34.xml><?xml version="1.0" encoding="utf-8"?>
<p:tagLst xmlns:p="http://schemas.openxmlformats.org/presentationml/2006/main">
  <p:tag name="KSO_WM_TEMPLATE_CATEGORY" val="diagram"/>
  <p:tag name="KSO_WM_TEMPLATE_INDEX" val="20181237"/>
  <p:tag name="KSO_WM_TAG_VERSION" val="1.0"/>
  <p:tag name="KSO_WM_UNIT_TYPE" val="l_h_f"/>
  <p:tag name="KSO_WM_UNIT_INDEX" val="1_2_1"/>
  <p:tag name="KSO_WM_UNIT_ID" val="diagram20181237_4*l_h_f*1_2_1"/>
  <p:tag name="KSO_WM_UNIT_LAYERLEVEL" val="1_1_1"/>
  <p:tag name="KSO_WM_UNIT_HIGHLIGHT" val="0"/>
  <p:tag name="KSO_WM_UNIT_COMPATIBLE" val="0"/>
  <p:tag name="KSO_WM_BEAUTIFY_FLAG" val="#wm#"/>
  <p:tag name="KSO_WM_DIAGRAM_GROUP_CODE" val="l1-1"/>
  <p:tag name="KSO_WM_UNIT_PRESET_TEXT" val="单击此处添加文本"/>
  <p:tag name="KSO_WM_UNIT_NOCLEAR" val="0"/>
  <p:tag name="KSO_WM_UNIT_DIAGRAM_ISNUMVISUAL" val="0"/>
  <p:tag name="KSO_WM_UNIT_DIAGRAM_ISREFERUNIT" val="0"/>
  <p:tag name="KSO_WM_UNIT_VALUE" val="24"/>
  <p:tag name="KSO_WM_UNIT_TEXT_FILL_FORE_SCHEMECOLOR_INDEX" val="1"/>
  <p:tag name="KSO_WM_UNIT_TEXT_FILL_TYPE" val="1"/>
</p:tagLst>
</file>

<file path=ppt/tags/tag35.xml><?xml version="1.0" encoding="utf-8"?>
<p:tagLst xmlns:p="http://schemas.openxmlformats.org/presentationml/2006/main">
  <p:tag name="KSO_WM_TEMPLATE_CATEGORY" val="diagram"/>
  <p:tag name="KSO_WM_TEMPLATE_INDEX" val="20181237"/>
  <p:tag name="KSO_WM_TAG_VERSION" val="1.0"/>
  <p:tag name="KSO_WM_UNIT_TYPE" val="l_h_f"/>
  <p:tag name="KSO_WM_UNIT_INDEX" val="1_4_1"/>
  <p:tag name="KSO_WM_UNIT_ID" val="diagram20181237_4*l_h_f*1_4_1"/>
  <p:tag name="KSO_WM_UNIT_LAYERLEVEL" val="1_1_1"/>
  <p:tag name="KSO_WM_UNIT_HIGHLIGHT" val="0"/>
  <p:tag name="KSO_WM_UNIT_COMPATIBLE" val="0"/>
  <p:tag name="KSO_WM_BEAUTIFY_FLAG" val="#wm#"/>
  <p:tag name="KSO_WM_DIAGRAM_GROUP_CODE" val="l1-1"/>
  <p:tag name="KSO_WM_UNIT_PRESET_TEXT" val="单击此处添加文本"/>
  <p:tag name="KSO_WM_UNIT_NOCLEAR" val="0"/>
  <p:tag name="KSO_WM_UNIT_DIAGRAM_ISNUMVISUAL" val="0"/>
  <p:tag name="KSO_WM_UNIT_DIAGRAM_ISREFERUNIT" val="0"/>
  <p:tag name="KSO_WM_UNIT_VALUE" val="24"/>
  <p:tag name="KSO_WM_UNIT_TEXT_FILL_FORE_SCHEMECOLOR_INDEX" val="1"/>
  <p:tag name="KSO_WM_UNIT_TEXT_FILL_TYPE" val="1"/>
</p:tagLst>
</file>

<file path=ppt/tags/tag36.xml><?xml version="1.0" encoding="utf-8"?>
<p:tagLst xmlns:p="http://schemas.openxmlformats.org/presentationml/2006/main">
  <p:tag name="KSO_WM_TEMPLATE_CATEGORY" val="diagram"/>
  <p:tag name="KSO_WM_TEMPLATE_INDEX" val="20181237"/>
  <p:tag name="KSO_WM_TAG_VERSION" val="1.0"/>
  <p:tag name="KSO_WM_UNIT_TYPE" val="l_h_f"/>
  <p:tag name="KSO_WM_UNIT_INDEX" val="1_3_1"/>
  <p:tag name="KSO_WM_UNIT_ID" val="diagram20181237_4*l_h_f*1_3_1"/>
  <p:tag name="KSO_WM_UNIT_LAYERLEVEL" val="1_1_1"/>
  <p:tag name="KSO_WM_UNIT_HIGHLIGHT" val="0"/>
  <p:tag name="KSO_WM_UNIT_COMPATIBLE" val="0"/>
  <p:tag name="KSO_WM_BEAUTIFY_FLAG" val="#wm#"/>
  <p:tag name="KSO_WM_DIAGRAM_GROUP_CODE" val="l1-1"/>
  <p:tag name="KSO_WM_UNIT_PRESET_TEXT" val="单击此处添加文本"/>
  <p:tag name="KSO_WM_UNIT_NOCLEAR" val="0"/>
  <p:tag name="KSO_WM_UNIT_DIAGRAM_ISNUMVISUAL" val="0"/>
  <p:tag name="KSO_WM_UNIT_DIAGRAM_ISREFERUNIT" val="0"/>
  <p:tag name="KSO_WM_UNIT_VALUE" val="24"/>
  <p:tag name="KSO_WM_UNIT_TEXT_FILL_FORE_SCHEMECOLOR_INDEX" val="1"/>
  <p:tag name="KSO_WM_UNIT_TEXT_FILL_TYPE" val="1"/>
</p:tagLst>
</file>

<file path=ppt/tags/tag37.xml><?xml version="1.0" encoding="utf-8"?>
<p:tagLst xmlns:p="http://schemas.openxmlformats.org/presentationml/2006/main">
  <p:tag name="KSO_WM_TEMPLATE_CATEGORY" val="diagram"/>
  <p:tag name="KSO_WM_TEMPLATE_INDEX" val="20181237"/>
  <p:tag name="KSO_WM_TAG_VERSION" val="1.0"/>
  <p:tag name="KSO_WM_UNIT_TYPE" val="l_h_f"/>
  <p:tag name="KSO_WM_UNIT_INDEX" val="1_5_1"/>
  <p:tag name="KSO_WM_UNIT_ID" val="diagram20181237_4*l_h_f*1_5_1"/>
  <p:tag name="KSO_WM_UNIT_LAYERLEVEL" val="1_1_1"/>
  <p:tag name="KSO_WM_UNIT_HIGHLIGHT" val="0"/>
  <p:tag name="KSO_WM_UNIT_COMPATIBLE" val="0"/>
  <p:tag name="KSO_WM_BEAUTIFY_FLAG" val="#wm#"/>
  <p:tag name="KSO_WM_DIAGRAM_GROUP_CODE" val="l1-1"/>
  <p:tag name="KSO_WM_UNIT_PRESET_TEXT" val="单击此处添加文本"/>
  <p:tag name="KSO_WM_UNIT_NOCLEAR" val="0"/>
  <p:tag name="KSO_WM_UNIT_DIAGRAM_ISNUMVISUAL" val="0"/>
  <p:tag name="KSO_WM_UNIT_DIAGRAM_ISREFERUNIT" val="0"/>
  <p:tag name="KSO_WM_UNIT_VALUE" val="24"/>
  <p:tag name="KSO_WM_UNIT_TEXT_FILL_FORE_SCHEMECOLOR_INDEX" val="1"/>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81237_4*l_h_x*1_1_1"/>
  <p:tag name="KSO_WM_TEMPLATE_CATEGORY" val="diagram"/>
  <p:tag name="KSO_WM_TEMPLATE_INDEX" val="20181237"/>
  <p:tag name="KSO_WM_UNIT_LAYERLEVEL" val="1_1_1"/>
  <p:tag name="KSO_WM_TAG_VERSION" val="1.0"/>
  <p:tag name="KSO_WM_BEAUTIFY_FLAG" val="#wm#"/>
  <p:tag name="KSO_WM_UNIT_VALUE" val="267*267"/>
  <p:tag name="KSO_WM_UNIT_TYPE" val="l_h_x"/>
  <p:tag name="KSO_WM_UNIT_INDEX" val="1_1_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81237_4*l_h_x*1_2_1"/>
  <p:tag name="KSO_WM_TEMPLATE_CATEGORY" val="diagram"/>
  <p:tag name="KSO_WM_TEMPLATE_INDEX" val="20181237"/>
  <p:tag name="KSO_WM_UNIT_LAYERLEVEL" val="1_1_1"/>
  <p:tag name="KSO_WM_TAG_VERSION" val="1.0"/>
  <p:tag name="KSO_WM_BEAUTIFY_FLAG" val="#wm#"/>
  <p:tag name="KSO_WM_UNIT_VALUE" val="195*195"/>
  <p:tag name="KSO_WM_UNIT_TYPE" val="l_h_x"/>
  <p:tag name="KSO_WM_UNIT_INDEX" val="1_2_1"/>
</p:tagLst>
</file>

<file path=ppt/tags/tag4.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1*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1*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1*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1*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1*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1*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6.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47.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48.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49.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5.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51.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52.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53.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54.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55.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56.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57.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58.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418_3*l_h_i*1_1_1"/>
  <p:tag name="KSO_WM_TEMPLATE_CATEGORY" val="diagram"/>
  <p:tag name="KSO_WM_TEMPLATE_INDEX" val="16041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418_3*l_h_i*1_1_2"/>
  <p:tag name="KSO_WM_TEMPLATE_CATEGORY" val="diagram"/>
  <p:tag name="KSO_WM_TEMPLATE_INDEX" val="160418"/>
  <p:tag name="KSO_WM_UNIT_LAYERLEVEL" val="1_1_1"/>
  <p:tag name="KSO_WM_TAG_VERSION" val="1.0"/>
  <p:tag name="KSO_WM_BEAUTIFY_FLAG" val="#wm#"/>
</p:tagLst>
</file>

<file path=ppt/tags/tag6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418_3*l_h_f*1_1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418_3*l_h_i*1_3_1"/>
  <p:tag name="KSO_WM_TEMPLATE_CATEGORY" val="diagram"/>
  <p:tag name="KSO_WM_TEMPLATE_INDEX" val="16041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418_3*l_h_i*1_3_2"/>
  <p:tag name="KSO_WM_TEMPLATE_CATEGORY" val="diagram"/>
  <p:tag name="KSO_WM_TEMPLATE_INDEX" val="160418"/>
  <p:tag name="KSO_WM_UNIT_LAYERLEVEL" val="1_1_1"/>
  <p:tag name="KSO_WM_TAG_VERSION" val="1.0"/>
  <p:tag name="KSO_WM_BEAUTIFY_FLAG" val="#wm#"/>
</p:tagLst>
</file>

<file path=ppt/tags/tag6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418_3*l_h_f*1_3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418_3*l_h_i*1_2_1"/>
  <p:tag name="KSO_WM_TEMPLATE_CATEGORY" val="diagram"/>
  <p:tag name="KSO_WM_TEMPLATE_INDEX" val="16041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418_3*l_h_i*1_2_2"/>
  <p:tag name="KSO_WM_TEMPLATE_CATEGORY" val="diagram"/>
  <p:tag name="KSO_WM_TEMPLATE_INDEX" val="160418"/>
  <p:tag name="KSO_WM_UNIT_LAYERLEVEL" val="1_1_1"/>
  <p:tag name="KSO_WM_TAG_VERSION" val="1.0"/>
  <p:tag name="KSO_WM_BEAUTIFY_FLAG" val="#wm#"/>
</p:tagLst>
</file>

<file path=ppt/tags/tag6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418_3*l_h_f*1_2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418_3*l_h_i*1_4_1"/>
  <p:tag name="KSO_WM_TEMPLATE_CATEGORY" val="diagram"/>
  <p:tag name="KSO_WM_TEMPLATE_INDEX" val="160418"/>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418_3*l_h_i*1_4_2"/>
  <p:tag name="KSO_WM_TEMPLATE_CATEGORY" val="diagram"/>
  <p:tag name="KSO_WM_TEMPLATE_INDEX" val="160418"/>
  <p:tag name="KSO_WM_UNIT_LAYERLEVEL" val="1_1_1"/>
  <p:tag name="KSO_WM_TAG_VERSION" val="1.0"/>
  <p:tag name="KSO_WM_BEAUTIFY_FLAG" val="#wm#"/>
</p:tagLst>
</file>

<file path=ppt/tags/tag7.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7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418_3*l_h_f*1_4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160418_3*l_h_i*1_1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160418_3*l_h_i*1_2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160418_3*l_h_i*1_3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160418_3*l_h_i*1_4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75.xml><?xml version="1.0" encoding="utf-8"?>
<p:tagLst xmlns:p="http://schemas.openxmlformats.org/presentationml/2006/main">
  <p:tag name="PA" val="v4.0.0"/>
</p:tagLst>
</file>

<file path=ppt/tags/tag76.xml><?xml version="1.0" encoding="utf-8"?>
<p:tagLst xmlns:p="http://schemas.openxmlformats.org/presentationml/2006/main">
  <p:tag name="PA" val="v4.0.0"/>
</p:tagLst>
</file>

<file path=ppt/tags/tag77.xml><?xml version="1.0" encoding="utf-8"?>
<p:tagLst xmlns:p="http://schemas.openxmlformats.org/presentationml/2006/main">
  <p:tag name="PA" val="v4.0.0"/>
</p:tagLst>
</file>

<file path=ppt/tags/tag78.xml><?xml version="1.0" encoding="utf-8"?>
<p:tagLst xmlns:p="http://schemas.openxmlformats.org/presentationml/2006/main">
  <p:tag name="PA" val="v4.0.0"/>
</p:tagLst>
</file>

<file path=ppt/tags/tag79.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8.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80.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81.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82.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83.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84.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85.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86.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87.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88.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89.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9.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90.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91.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92.xml><?xml version="1.0" encoding="utf-8"?>
<p:tagLst xmlns:p="http://schemas.openxmlformats.org/presentationml/2006/main">
  <p:tag name="PA" val="v4.0.0"/>
</p:tagLst>
</file>

<file path=ppt/tags/tag93.xml><?xml version="1.0" encoding="utf-8"?>
<p:tagLst xmlns:p="http://schemas.openxmlformats.org/presentationml/2006/main">
  <p:tag name="PA" val="v4.0.0"/>
</p:tagLst>
</file>

<file path=ppt/tags/tag94.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95.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96.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97.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98.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99.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7870</Words>
  <Application>WPS 演示</Application>
  <PresentationFormat>自定义</PresentationFormat>
  <Paragraphs>389</Paragraphs>
  <Slides>40</Slides>
  <Notes>24</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40</vt:i4>
      </vt:variant>
    </vt:vector>
  </HeadingPairs>
  <TitlesOfParts>
    <vt:vector size="62" baseType="lpstr">
      <vt:lpstr>Arial</vt:lpstr>
      <vt:lpstr>宋体</vt:lpstr>
      <vt:lpstr>Wingdings</vt:lpstr>
      <vt:lpstr>张海山锐谐体</vt:lpstr>
      <vt:lpstr>Signika</vt:lpstr>
      <vt:lpstr>Directive Four</vt:lpstr>
      <vt:lpstr>Open Sans Extrabold</vt:lpstr>
      <vt:lpstr>微软雅黑</vt:lpstr>
      <vt:lpstr>Bebas Neue</vt:lpstr>
      <vt:lpstr>华文细黑</vt:lpstr>
      <vt:lpstr>Arial Unicode MS</vt:lpstr>
      <vt:lpstr>字魂27号-布丁体</vt:lpstr>
      <vt:lpstr>字魂27号-布丁体</vt:lpstr>
      <vt:lpstr>黑体</vt:lpstr>
      <vt:lpstr>Roboto Bold</vt:lpstr>
      <vt:lpstr>Calibri Light</vt:lpstr>
      <vt:lpstr>Calibri</vt:lpstr>
      <vt:lpstr>楷体</vt:lpstr>
      <vt:lpstr>方正正粗黑简体</vt:lpstr>
      <vt:lpstr>Lato Light</vt:lpstr>
      <vt:lpstr>Adobe 仿宋 Std R</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老学生一枚</cp:lastModifiedBy>
  <cp:revision>1945</cp:revision>
  <dcterms:created xsi:type="dcterms:W3CDTF">2014-10-20T02:56:00Z</dcterms:created>
  <dcterms:modified xsi:type="dcterms:W3CDTF">2022-08-18T01:48:51Z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2052-11.1.0.12302</vt:lpwstr>
  </property>
  <property fmtid="{D5CDD505-2E9C-101B-9397-08002B2CF9AE}" pid="3" name="ICV">
    <vt:lpwstr>31AD4D6ED03B40C5BF923CF17671344B</vt:lpwstr>
  </property>
</Properties>
</file>